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3"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728497-2408-486F-8236-940662EFD008}" v="54" dt="2021-03-25T00:26:22.1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936"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nard" userId="29a252908359a5c9" providerId="LiveId" clId="{6B728497-2408-486F-8236-940662EFD008}"/>
    <pc:docChg chg="undo custSel addSld delSld modSld sldOrd">
      <pc:chgData name="Bernard" userId="29a252908359a5c9" providerId="LiveId" clId="{6B728497-2408-486F-8236-940662EFD008}" dt="2021-03-25T00:41:45.007" v="6577" actId="20577"/>
      <pc:docMkLst>
        <pc:docMk/>
      </pc:docMkLst>
      <pc:sldChg chg="addSp modSp new del mod setBg">
        <pc:chgData name="Bernard" userId="29a252908359a5c9" providerId="LiveId" clId="{6B728497-2408-486F-8236-940662EFD008}" dt="2021-03-24T23:14:00.843" v="1057" actId="47"/>
        <pc:sldMkLst>
          <pc:docMk/>
          <pc:sldMk cId="3292380933" sldId="257"/>
        </pc:sldMkLst>
        <pc:spChg chg="mod">
          <ac:chgData name="Bernard" userId="29a252908359a5c9" providerId="LiveId" clId="{6B728497-2408-486F-8236-940662EFD008}" dt="2021-03-24T23:08:16.338" v="389" actId="207"/>
          <ac:spMkLst>
            <pc:docMk/>
            <pc:sldMk cId="3292380933" sldId="257"/>
            <ac:spMk id="2" creationId="{163000A0-5F69-420E-BACD-E6677D3EDC9A}"/>
          </ac:spMkLst>
        </pc:spChg>
        <pc:spChg chg="mod">
          <ac:chgData name="Bernard" userId="29a252908359a5c9" providerId="LiveId" clId="{6B728497-2408-486F-8236-940662EFD008}" dt="2021-03-24T23:13:23.233" v="1037" actId="20577"/>
          <ac:spMkLst>
            <pc:docMk/>
            <pc:sldMk cId="3292380933" sldId="257"/>
            <ac:spMk id="3" creationId="{78FA3470-E1F7-4927-8E06-776F9C974DC1}"/>
          </ac:spMkLst>
        </pc:spChg>
        <pc:spChg chg="add mod">
          <ac:chgData name="Bernard" userId="29a252908359a5c9" providerId="LiveId" clId="{6B728497-2408-486F-8236-940662EFD008}" dt="2021-03-24T23:02:32.682" v="28" actId="1076"/>
          <ac:spMkLst>
            <pc:docMk/>
            <pc:sldMk cId="3292380933" sldId="257"/>
            <ac:spMk id="5" creationId="{F907557B-9B18-4526-8C25-CAF36B54DCB9}"/>
          </ac:spMkLst>
        </pc:spChg>
      </pc:sldChg>
      <pc:sldChg chg="add del">
        <pc:chgData name="Bernard" userId="29a252908359a5c9" providerId="LiveId" clId="{6B728497-2408-486F-8236-940662EFD008}" dt="2021-03-24T23:02:39.844" v="29" actId="2696"/>
        <pc:sldMkLst>
          <pc:docMk/>
          <pc:sldMk cId="1232549295" sldId="258"/>
        </pc:sldMkLst>
      </pc:sldChg>
      <pc:sldChg chg="modSp add mod ord">
        <pc:chgData name="Bernard" userId="29a252908359a5c9" providerId="LiveId" clId="{6B728497-2408-486F-8236-940662EFD008}" dt="2021-03-24T23:14:27.601" v="1073" actId="20577"/>
        <pc:sldMkLst>
          <pc:docMk/>
          <pc:sldMk cId="1986109813" sldId="258"/>
        </pc:sldMkLst>
        <pc:spChg chg="mod">
          <ac:chgData name="Bernard" userId="29a252908359a5c9" providerId="LiveId" clId="{6B728497-2408-486F-8236-940662EFD008}" dt="2021-03-24T23:14:27.601" v="1073" actId="20577"/>
          <ac:spMkLst>
            <pc:docMk/>
            <pc:sldMk cId="1986109813" sldId="258"/>
            <ac:spMk id="3" creationId="{78FA3470-E1F7-4927-8E06-776F9C974DC1}"/>
          </ac:spMkLst>
        </pc:spChg>
      </pc:sldChg>
      <pc:sldChg chg="modSp add mod">
        <pc:chgData name="Bernard" userId="29a252908359a5c9" providerId="LiveId" clId="{6B728497-2408-486F-8236-940662EFD008}" dt="2021-03-25T00:38:37.779" v="6126" actId="20577"/>
        <pc:sldMkLst>
          <pc:docMk/>
          <pc:sldMk cId="1182632178" sldId="259"/>
        </pc:sldMkLst>
        <pc:spChg chg="mod">
          <ac:chgData name="Bernard" userId="29a252908359a5c9" providerId="LiveId" clId="{6B728497-2408-486F-8236-940662EFD008}" dt="2021-03-24T23:15:12.203" v="1115" actId="20577"/>
          <ac:spMkLst>
            <pc:docMk/>
            <pc:sldMk cId="1182632178" sldId="259"/>
            <ac:spMk id="2" creationId="{163000A0-5F69-420E-BACD-E6677D3EDC9A}"/>
          </ac:spMkLst>
        </pc:spChg>
        <pc:spChg chg="mod">
          <ac:chgData name="Bernard" userId="29a252908359a5c9" providerId="LiveId" clId="{6B728497-2408-486F-8236-940662EFD008}" dt="2021-03-25T00:38:37.779" v="6126" actId="20577"/>
          <ac:spMkLst>
            <pc:docMk/>
            <pc:sldMk cId="1182632178" sldId="259"/>
            <ac:spMk id="3" creationId="{78FA3470-E1F7-4927-8E06-776F9C974DC1}"/>
          </ac:spMkLst>
        </pc:spChg>
      </pc:sldChg>
      <pc:sldChg chg="addSp delSp modSp add mod">
        <pc:chgData name="Bernard" userId="29a252908359a5c9" providerId="LiveId" clId="{6B728497-2408-486F-8236-940662EFD008}" dt="2021-03-25T00:17:38.255" v="4022" actId="20577"/>
        <pc:sldMkLst>
          <pc:docMk/>
          <pc:sldMk cId="2633259433" sldId="260"/>
        </pc:sldMkLst>
        <pc:spChg chg="mod">
          <ac:chgData name="Bernard" userId="29a252908359a5c9" providerId="LiveId" clId="{6B728497-2408-486F-8236-940662EFD008}" dt="2021-03-25T00:17:38.255" v="4022" actId="20577"/>
          <ac:spMkLst>
            <pc:docMk/>
            <pc:sldMk cId="2633259433" sldId="260"/>
            <ac:spMk id="2" creationId="{163000A0-5F69-420E-BACD-E6677D3EDC9A}"/>
          </ac:spMkLst>
        </pc:spChg>
        <pc:spChg chg="del mod">
          <ac:chgData name="Bernard" userId="29a252908359a5c9" providerId="LiveId" clId="{6B728497-2408-486F-8236-940662EFD008}" dt="2021-03-24T23:29:59.180" v="2277"/>
          <ac:spMkLst>
            <pc:docMk/>
            <pc:sldMk cId="2633259433" sldId="260"/>
            <ac:spMk id="3" creationId="{78FA3470-E1F7-4927-8E06-776F9C974DC1}"/>
          </ac:spMkLst>
        </pc:spChg>
        <pc:spChg chg="add mod ord">
          <ac:chgData name="Bernard" userId="29a252908359a5c9" providerId="LiveId" clId="{6B728497-2408-486F-8236-940662EFD008}" dt="2021-03-24T23:35:22.795" v="2465" actId="166"/>
          <ac:spMkLst>
            <pc:docMk/>
            <pc:sldMk cId="2633259433" sldId="260"/>
            <ac:spMk id="4" creationId="{9E1E714C-3D68-430A-91E4-8D30DF259500}"/>
          </ac:spMkLst>
        </pc:spChg>
        <pc:spChg chg="add mod">
          <ac:chgData name="Bernard" userId="29a252908359a5c9" providerId="LiveId" clId="{6B728497-2408-486F-8236-940662EFD008}" dt="2021-03-24T23:34:20.239" v="2451" actId="692"/>
          <ac:spMkLst>
            <pc:docMk/>
            <pc:sldMk cId="2633259433" sldId="260"/>
            <ac:spMk id="6" creationId="{3C566C0F-6A72-4F34-8B51-7D9DE807691D}"/>
          </ac:spMkLst>
        </pc:spChg>
        <pc:spChg chg="add mod">
          <ac:chgData name="Bernard" userId="29a252908359a5c9" providerId="LiveId" clId="{6B728497-2408-486F-8236-940662EFD008}" dt="2021-03-24T23:41:03.409" v="2862" actId="20577"/>
          <ac:spMkLst>
            <pc:docMk/>
            <pc:sldMk cId="2633259433" sldId="260"/>
            <ac:spMk id="7" creationId="{CC2C9C1E-AD16-40D2-9D8A-77D5E893B4B4}"/>
          </ac:spMkLst>
        </pc:spChg>
        <pc:spChg chg="add mod">
          <ac:chgData name="Bernard" userId="29a252908359a5c9" providerId="LiveId" clId="{6B728497-2408-486F-8236-940662EFD008}" dt="2021-03-24T23:34:38.314" v="2453" actId="1076"/>
          <ac:spMkLst>
            <pc:docMk/>
            <pc:sldMk cId="2633259433" sldId="260"/>
            <ac:spMk id="10" creationId="{C01CF033-C1FC-4D0C-BE26-7DE5DF89467D}"/>
          </ac:spMkLst>
        </pc:spChg>
        <pc:spChg chg="add mod">
          <ac:chgData name="Bernard" userId="29a252908359a5c9" providerId="LiveId" clId="{6B728497-2408-486F-8236-940662EFD008}" dt="2021-03-24T23:34:44.230" v="2455" actId="1076"/>
          <ac:spMkLst>
            <pc:docMk/>
            <pc:sldMk cId="2633259433" sldId="260"/>
            <ac:spMk id="11" creationId="{64931580-C529-45CD-ABCA-43AB282D5ABB}"/>
          </ac:spMkLst>
        </pc:spChg>
        <pc:spChg chg="add mod">
          <ac:chgData name="Bernard" userId="29a252908359a5c9" providerId="LiveId" clId="{6B728497-2408-486F-8236-940662EFD008}" dt="2021-03-24T23:34:51.105" v="2457" actId="1076"/>
          <ac:spMkLst>
            <pc:docMk/>
            <pc:sldMk cId="2633259433" sldId="260"/>
            <ac:spMk id="12" creationId="{6153E0A1-80C4-45A2-AC64-E885D1BAFD2E}"/>
          </ac:spMkLst>
        </pc:spChg>
        <pc:spChg chg="add mod">
          <ac:chgData name="Bernard" userId="29a252908359a5c9" providerId="LiveId" clId="{6B728497-2408-486F-8236-940662EFD008}" dt="2021-03-24T23:34:55.114" v="2459" actId="1076"/>
          <ac:spMkLst>
            <pc:docMk/>
            <pc:sldMk cId="2633259433" sldId="260"/>
            <ac:spMk id="13" creationId="{CD2180E1-C578-4FB2-B4FD-D19E3988D063}"/>
          </ac:spMkLst>
        </pc:spChg>
        <pc:spChg chg="add mod">
          <ac:chgData name="Bernard" userId="29a252908359a5c9" providerId="LiveId" clId="{6B728497-2408-486F-8236-940662EFD008}" dt="2021-03-24T23:35:03.366" v="2461" actId="1076"/>
          <ac:spMkLst>
            <pc:docMk/>
            <pc:sldMk cId="2633259433" sldId="260"/>
            <ac:spMk id="14" creationId="{779852F5-6A1D-4B29-9F41-A6E5C408974E}"/>
          </ac:spMkLst>
        </pc:spChg>
        <pc:spChg chg="add del mod">
          <ac:chgData name="Bernard" userId="29a252908359a5c9" providerId="LiveId" clId="{6B728497-2408-486F-8236-940662EFD008}" dt="2021-03-24T23:35:15.700" v="2464" actId="478"/>
          <ac:spMkLst>
            <pc:docMk/>
            <pc:sldMk cId="2633259433" sldId="260"/>
            <ac:spMk id="15" creationId="{CA583033-6D0E-4D5E-95F7-F9D34355FCA6}"/>
          </ac:spMkLst>
        </pc:spChg>
        <pc:picChg chg="add mod">
          <ac:chgData name="Bernard" userId="29a252908359a5c9" providerId="LiveId" clId="{6B728497-2408-486F-8236-940662EFD008}" dt="2021-03-24T23:30:49.921" v="2286" actId="1076"/>
          <ac:picMkLst>
            <pc:docMk/>
            <pc:sldMk cId="2633259433" sldId="260"/>
            <ac:picMk id="1026" creationId="{054022CC-8A19-4560-8ED7-44D3C0516233}"/>
          </ac:picMkLst>
        </pc:picChg>
        <pc:picChg chg="add mod">
          <ac:chgData name="Bernard" userId="29a252908359a5c9" providerId="LiveId" clId="{6B728497-2408-486F-8236-940662EFD008}" dt="2021-03-24T23:30:51.737" v="2287" actId="1076"/>
          <ac:picMkLst>
            <pc:docMk/>
            <pc:sldMk cId="2633259433" sldId="260"/>
            <ac:picMk id="1028" creationId="{EC48E64A-F5E1-46E6-9843-7E24DF5791AA}"/>
          </ac:picMkLst>
        </pc:picChg>
      </pc:sldChg>
      <pc:sldChg chg="addSp delSp modSp add mod">
        <pc:chgData name="Bernard" userId="29a252908359a5c9" providerId="LiveId" clId="{6B728497-2408-486F-8236-940662EFD008}" dt="2021-03-25T00:16:30.369" v="3978" actId="1076"/>
        <pc:sldMkLst>
          <pc:docMk/>
          <pc:sldMk cId="535318175" sldId="261"/>
        </pc:sldMkLst>
        <pc:spChg chg="mod">
          <ac:chgData name="Bernard" userId="29a252908359a5c9" providerId="LiveId" clId="{6B728497-2408-486F-8236-940662EFD008}" dt="2021-03-24T23:43:12.808" v="3058" actId="20577"/>
          <ac:spMkLst>
            <pc:docMk/>
            <pc:sldMk cId="535318175" sldId="261"/>
            <ac:spMk id="2" creationId="{163000A0-5F69-420E-BACD-E6677D3EDC9A}"/>
          </ac:spMkLst>
        </pc:spChg>
        <pc:spChg chg="del">
          <ac:chgData name="Bernard" userId="29a252908359a5c9" providerId="LiveId" clId="{6B728497-2408-486F-8236-940662EFD008}" dt="2021-03-24T23:43:57.441" v="3065" actId="478"/>
          <ac:spMkLst>
            <pc:docMk/>
            <pc:sldMk cId="535318175" sldId="261"/>
            <ac:spMk id="4" creationId="{9E1E714C-3D68-430A-91E4-8D30DF259500}"/>
          </ac:spMkLst>
        </pc:spChg>
        <pc:spChg chg="del">
          <ac:chgData name="Bernard" userId="29a252908359a5c9" providerId="LiveId" clId="{6B728497-2408-486F-8236-940662EFD008}" dt="2021-03-24T23:43:57.441" v="3065" actId="478"/>
          <ac:spMkLst>
            <pc:docMk/>
            <pc:sldMk cId="535318175" sldId="261"/>
            <ac:spMk id="6" creationId="{3C566C0F-6A72-4F34-8B51-7D9DE807691D}"/>
          </ac:spMkLst>
        </pc:spChg>
        <pc:spChg chg="mod">
          <ac:chgData name="Bernard" userId="29a252908359a5c9" providerId="LiveId" clId="{6B728497-2408-486F-8236-940662EFD008}" dt="2021-03-25T00:15:48.425" v="3968" actId="14100"/>
          <ac:spMkLst>
            <pc:docMk/>
            <pc:sldMk cId="535318175" sldId="261"/>
            <ac:spMk id="7" creationId="{CC2C9C1E-AD16-40D2-9D8A-77D5E893B4B4}"/>
          </ac:spMkLst>
        </pc:spChg>
        <pc:spChg chg="add del mod">
          <ac:chgData name="Bernard" userId="29a252908359a5c9" providerId="LiveId" clId="{6B728497-2408-486F-8236-940662EFD008}" dt="2021-03-24T23:44:01.544" v="3066" actId="478"/>
          <ac:spMkLst>
            <pc:docMk/>
            <pc:sldMk cId="535318175" sldId="261"/>
            <ac:spMk id="8" creationId="{150614F4-AE25-435C-B96C-8343211F233D}"/>
          </ac:spMkLst>
        </pc:spChg>
        <pc:spChg chg="del">
          <ac:chgData name="Bernard" userId="29a252908359a5c9" providerId="LiveId" clId="{6B728497-2408-486F-8236-940662EFD008}" dt="2021-03-24T23:43:57.441" v="3065" actId="478"/>
          <ac:spMkLst>
            <pc:docMk/>
            <pc:sldMk cId="535318175" sldId="261"/>
            <ac:spMk id="10" creationId="{C01CF033-C1FC-4D0C-BE26-7DE5DF89467D}"/>
          </ac:spMkLst>
        </pc:spChg>
        <pc:spChg chg="del">
          <ac:chgData name="Bernard" userId="29a252908359a5c9" providerId="LiveId" clId="{6B728497-2408-486F-8236-940662EFD008}" dt="2021-03-24T23:43:57.441" v="3065" actId="478"/>
          <ac:spMkLst>
            <pc:docMk/>
            <pc:sldMk cId="535318175" sldId="261"/>
            <ac:spMk id="11" creationId="{64931580-C529-45CD-ABCA-43AB282D5ABB}"/>
          </ac:spMkLst>
        </pc:spChg>
        <pc:spChg chg="del">
          <ac:chgData name="Bernard" userId="29a252908359a5c9" providerId="LiveId" clId="{6B728497-2408-486F-8236-940662EFD008}" dt="2021-03-24T23:43:57.441" v="3065" actId="478"/>
          <ac:spMkLst>
            <pc:docMk/>
            <pc:sldMk cId="535318175" sldId="261"/>
            <ac:spMk id="12" creationId="{6153E0A1-80C4-45A2-AC64-E885D1BAFD2E}"/>
          </ac:spMkLst>
        </pc:spChg>
        <pc:spChg chg="del">
          <ac:chgData name="Bernard" userId="29a252908359a5c9" providerId="LiveId" clId="{6B728497-2408-486F-8236-940662EFD008}" dt="2021-03-24T23:43:57.441" v="3065" actId="478"/>
          <ac:spMkLst>
            <pc:docMk/>
            <pc:sldMk cId="535318175" sldId="261"/>
            <ac:spMk id="13" creationId="{CD2180E1-C578-4FB2-B4FD-D19E3988D063}"/>
          </ac:spMkLst>
        </pc:spChg>
        <pc:spChg chg="del">
          <ac:chgData name="Bernard" userId="29a252908359a5c9" providerId="LiveId" clId="{6B728497-2408-486F-8236-940662EFD008}" dt="2021-03-24T23:43:57.441" v="3065" actId="478"/>
          <ac:spMkLst>
            <pc:docMk/>
            <pc:sldMk cId="535318175" sldId="261"/>
            <ac:spMk id="14" creationId="{779852F5-6A1D-4B29-9F41-A6E5C408974E}"/>
          </ac:spMkLst>
        </pc:spChg>
        <pc:spChg chg="add mod">
          <ac:chgData name="Bernard" userId="29a252908359a5c9" providerId="LiveId" clId="{6B728497-2408-486F-8236-940662EFD008}" dt="2021-03-25T00:16:28.249" v="3977" actId="1076"/>
          <ac:spMkLst>
            <pc:docMk/>
            <pc:sldMk cId="535318175" sldId="261"/>
            <ac:spMk id="18" creationId="{F3031C05-77A8-4954-BD29-76604FF8545D}"/>
          </ac:spMkLst>
        </pc:spChg>
        <pc:picChg chg="del">
          <ac:chgData name="Bernard" userId="29a252908359a5c9" providerId="LiveId" clId="{6B728497-2408-486F-8236-940662EFD008}" dt="2021-03-24T23:43:43.575" v="3059" actId="478"/>
          <ac:picMkLst>
            <pc:docMk/>
            <pc:sldMk cId="535318175" sldId="261"/>
            <ac:picMk id="1026" creationId="{054022CC-8A19-4560-8ED7-44D3C0516233}"/>
          </ac:picMkLst>
        </pc:picChg>
        <pc:picChg chg="del">
          <ac:chgData name="Bernard" userId="29a252908359a5c9" providerId="LiveId" clId="{6B728497-2408-486F-8236-940662EFD008}" dt="2021-03-24T23:43:53.108" v="3064" actId="478"/>
          <ac:picMkLst>
            <pc:docMk/>
            <pc:sldMk cId="535318175" sldId="261"/>
            <ac:picMk id="1028" creationId="{EC48E64A-F5E1-46E6-9843-7E24DF5791AA}"/>
          </ac:picMkLst>
        </pc:picChg>
        <pc:picChg chg="add mod">
          <ac:chgData name="Bernard" userId="29a252908359a5c9" providerId="LiveId" clId="{6B728497-2408-486F-8236-940662EFD008}" dt="2021-03-25T00:16:30.369" v="3978" actId="1076"/>
          <ac:picMkLst>
            <pc:docMk/>
            <pc:sldMk cId="535318175" sldId="261"/>
            <ac:picMk id="2050" creationId="{30757113-E1D7-49AA-B7F1-9A2C45AF6610}"/>
          </ac:picMkLst>
        </pc:picChg>
      </pc:sldChg>
      <pc:sldChg chg="modSp new del mod">
        <pc:chgData name="Bernard" userId="29a252908359a5c9" providerId="LiveId" clId="{6B728497-2408-486F-8236-940662EFD008}" dt="2021-03-25T00:17:13.492" v="4004" actId="47"/>
        <pc:sldMkLst>
          <pc:docMk/>
          <pc:sldMk cId="548390962" sldId="262"/>
        </pc:sldMkLst>
        <pc:spChg chg="mod">
          <ac:chgData name="Bernard" userId="29a252908359a5c9" providerId="LiveId" clId="{6B728497-2408-486F-8236-940662EFD008}" dt="2021-03-25T00:17:00.555" v="4002" actId="20577"/>
          <ac:spMkLst>
            <pc:docMk/>
            <pc:sldMk cId="548390962" sldId="262"/>
            <ac:spMk id="2" creationId="{8BF1E48F-84A8-402D-BFFF-3E4BC538C06F}"/>
          </ac:spMkLst>
        </pc:spChg>
      </pc:sldChg>
      <pc:sldChg chg="addSp delSp modSp add mod">
        <pc:chgData name="Bernard" userId="29a252908359a5c9" providerId="LiveId" clId="{6B728497-2408-486F-8236-940662EFD008}" dt="2021-03-25T00:26:25.971" v="4740" actId="207"/>
        <pc:sldMkLst>
          <pc:docMk/>
          <pc:sldMk cId="1969624400" sldId="263"/>
        </pc:sldMkLst>
        <pc:spChg chg="mod">
          <ac:chgData name="Bernard" userId="29a252908359a5c9" providerId="LiveId" clId="{6B728497-2408-486F-8236-940662EFD008}" dt="2021-03-25T00:17:20.106" v="4021" actId="20577"/>
          <ac:spMkLst>
            <pc:docMk/>
            <pc:sldMk cId="1969624400" sldId="263"/>
            <ac:spMk id="2" creationId="{163000A0-5F69-420E-BACD-E6677D3EDC9A}"/>
          </ac:spMkLst>
        </pc:spChg>
        <pc:spChg chg="del mod">
          <ac:chgData name="Bernard" userId="29a252908359a5c9" providerId="LiveId" clId="{6B728497-2408-486F-8236-940662EFD008}" dt="2021-03-25T00:19:32.203" v="4195" actId="478"/>
          <ac:spMkLst>
            <pc:docMk/>
            <pc:sldMk cId="1969624400" sldId="263"/>
            <ac:spMk id="7" creationId="{CC2C9C1E-AD16-40D2-9D8A-77D5E893B4B4}"/>
          </ac:spMkLst>
        </pc:spChg>
        <pc:spChg chg="add mod">
          <ac:chgData name="Bernard" userId="29a252908359a5c9" providerId="LiveId" clId="{6B728497-2408-486F-8236-940662EFD008}" dt="2021-03-25T00:26:04.903" v="4736" actId="1076"/>
          <ac:spMkLst>
            <pc:docMk/>
            <pc:sldMk cId="1969624400" sldId="263"/>
            <ac:spMk id="9" creationId="{35FBE22F-FF5E-469D-8E34-589442ECC52E}"/>
          </ac:spMkLst>
        </pc:spChg>
        <pc:spChg chg="del">
          <ac:chgData name="Bernard" userId="29a252908359a5c9" providerId="LiveId" clId="{6B728497-2408-486F-8236-940662EFD008}" dt="2021-03-25T00:18:20.171" v="4024" actId="478"/>
          <ac:spMkLst>
            <pc:docMk/>
            <pc:sldMk cId="1969624400" sldId="263"/>
            <ac:spMk id="18" creationId="{F3031C05-77A8-4954-BD29-76604FF8545D}"/>
          </ac:spMkLst>
        </pc:spChg>
        <pc:graphicFrameChg chg="add mod modGraphic">
          <ac:chgData name="Bernard" userId="29a252908359a5c9" providerId="LiveId" clId="{6B728497-2408-486F-8236-940662EFD008}" dt="2021-03-25T00:24:06.018" v="4352" actId="20577"/>
          <ac:graphicFrameMkLst>
            <pc:docMk/>
            <pc:sldMk cId="1969624400" sldId="263"/>
            <ac:graphicFrameMk id="3" creationId="{4BCFFDBB-9B61-4316-9AD9-686B34366247}"/>
          </ac:graphicFrameMkLst>
        </pc:graphicFrameChg>
        <pc:picChg chg="del">
          <ac:chgData name="Bernard" userId="29a252908359a5c9" providerId="LiveId" clId="{6B728497-2408-486F-8236-940662EFD008}" dt="2021-03-25T00:18:17.450" v="4023" actId="478"/>
          <ac:picMkLst>
            <pc:docMk/>
            <pc:sldMk cId="1969624400" sldId="263"/>
            <ac:picMk id="2050" creationId="{30757113-E1D7-49AA-B7F1-9A2C45AF6610}"/>
          </ac:picMkLst>
        </pc:picChg>
        <pc:picChg chg="add mod">
          <ac:chgData name="Bernard" userId="29a252908359a5c9" providerId="LiveId" clId="{6B728497-2408-486F-8236-940662EFD008}" dt="2021-03-25T00:26:25.971" v="4740" actId="207"/>
          <ac:picMkLst>
            <pc:docMk/>
            <pc:sldMk cId="1969624400" sldId="263"/>
            <ac:picMk id="3074" creationId="{CEEAC94E-2F02-4D8A-982C-BFA4B1664BDB}"/>
          </ac:picMkLst>
        </pc:picChg>
      </pc:sldChg>
      <pc:sldChg chg="new del">
        <pc:chgData name="Bernard" userId="29a252908359a5c9" providerId="LiveId" clId="{6B728497-2408-486F-8236-940662EFD008}" dt="2021-03-25T00:26:37.418" v="4742" actId="680"/>
        <pc:sldMkLst>
          <pc:docMk/>
          <pc:sldMk cId="962580521" sldId="264"/>
        </pc:sldMkLst>
      </pc:sldChg>
      <pc:sldChg chg="modSp add mod ord">
        <pc:chgData name="Bernard" userId="29a252908359a5c9" providerId="LiveId" clId="{6B728497-2408-486F-8236-940662EFD008}" dt="2021-03-25T00:41:45.007" v="6577" actId="20577"/>
        <pc:sldMkLst>
          <pc:docMk/>
          <pc:sldMk cId="2617579488" sldId="264"/>
        </pc:sldMkLst>
        <pc:spChg chg="mod">
          <ac:chgData name="Bernard" userId="29a252908359a5c9" providerId="LiveId" clId="{6B728497-2408-486F-8236-940662EFD008}" dt="2021-03-25T00:27:17.579" v="4774" actId="20577"/>
          <ac:spMkLst>
            <pc:docMk/>
            <pc:sldMk cId="2617579488" sldId="264"/>
            <ac:spMk id="2" creationId="{163000A0-5F69-420E-BACD-E6677D3EDC9A}"/>
          </ac:spMkLst>
        </pc:spChg>
        <pc:spChg chg="mod">
          <ac:chgData name="Bernard" userId="29a252908359a5c9" providerId="LiveId" clId="{6B728497-2408-486F-8236-940662EFD008}" dt="2021-03-25T00:41:45.007" v="6577" actId="20577"/>
          <ac:spMkLst>
            <pc:docMk/>
            <pc:sldMk cId="2617579488" sldId="264"/>
            <ac:spMk id="3" creationId="{78FA3470-E1F7-4927-8E06-776F9C974DC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199E3-1508-4642-8933-50661053F7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7ADBEE-7A48-4D43-8860-59FCF6700E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8E8F97-925F-46A6-9C42-AAA7E6E4EFEC}"/>
              </a:ext>
            </a:extLst>
          </p:cNvPr>
          <p:cNvSpPr>
            <a:spLocks noGrp="1"/>
          </p:cNvSpPr>
          <p:nvPr>
            <p:ph type="dt" sz="half" idx="10"/>
          </p:nvPr>
        </p:nvSpPr>
        <p:spPr/>
        <p:txBody>
          <a:bodyPr/>
          <a:lstStyle/>
          <a:p>
            <a:fld id="{7875D151-182F-484C-B963-F5D67D9A87BB}" type="datetimeFigureOut">
              <a:rPr lang="en-US" smtClean="0"/>
              <a:t>3/24/2021</a:t>
            </a:fld>
            <a:endParaRPr lang="en-US"/>
          </a:p>
        </p:txBody>
      </p:sp>
      <p:sp>
        <p:nvSpPr>
          <p:cNvPr id="5" name="Footer Placeholder 4">
            <a:extLst>
              <a:ext uri="{FF2B5EF4-FFF2-40B4-BE49-F238E27FC236}">
                <a16:creationId xmlns:a16="http://schemas.microsoft.com/office/drawing/2014/main" id="{92575659-7D34-4882-A26A-B0FBDDAE9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B0B91F-88B6-4346-9AB6-F1E172E05963}"/>
              </a:ext>
            </a:extLst>
          </p:cNvPr>
          <p:cNvSpPr>
            <a:spLocks noGrp="1"/>
          </p:cNvSpPr>
          <p:nvPr>
            <p:ph type="sldNum" sz="quarter" idx="12"/>
          </p:nvPr>
        </p:nvSpPr>
        <p:spPr/>
        <p:txBody>
          <a:bodyPr/>
          <a:lstStyle/>
          <a:p>
            <a:fld id="{C27263D5-69B5-45B3-B224-8B8746D44B3B}" type="slidenum">
              <a:rPr lang="en-US" smtClean="0"/>
              <a:t>‹#›</a:t>
            </a:fld>
            <a:endParaRPr lang="en-US"/>
          </a:p>
        </p:txBody>
      </p:sp>
    </p:spTree>
    <p:extLst>
      <p:ext uri="{BB962C8B-B14F-4D97-AF65-F5344CB8AC3E}">
        <p14:creationId xmlns:p14="http://schemas.microsoft.com/office/powerpoint/2010/main" val="3324983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E7EFF-AE4C-4738-BC8E-2464B7D0D1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4D386E-4DB0-4BCA-B34F-30DB3A0E07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39E057-3FD1-46A2-A50A-0BBAB152B9CD}"/>
              </a:ext>
            </a:extLst>
          </p:cNvPr>
          <p:cNvSpPr>
            <a:spLocks noGrp="1"/>
          </p:cNvSpPr>
          <p:nvPr>
            <p:ph type="dt" sz="half" idx="10"/>
          </p:nvPr>
        </p:nvSpPr>
        <p:spPr/>
        <p:txBody>
          <a:bodyPr/>
          <a:lstStyle/>
          <a:p>
            <a:fld id="{7875D151-182F-484C-B963-F5D67D9A87BB}" type="datetimeFigureOut">
              <a:rPr lang="en-US" smtClean="0"/>
              <a:t>3/24/2021</a:t>
            </a:fld>
            <a:endParaRPr lang="en-US"/>
          </a:p>
        </p:txBody>
      </p:sp>
      <p:sp>
        <p:nvSpPr>
          <p:cNvPr id="5" name="Footer Placeholder 4">
            <a:extLst>
              <a:ext uri="{FF2B5EF4-FFF2-40B4-BE49-F238E27FC236}">
                <a16:creationId xmlns:a16="http://schemas.microsoft.com/office/drawing/2014/main" id="{EAF89DC1-B787-4C96-B600-ADD3ECF57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4C64E-C35B-4B7C-8CEF-93937F02DDF1}"/>
              </a:ext>
            </a:extLst>
          </p:cNvPr>
          <p:cNvSpPr>
            <a:spLocks noGrp="1"/>
          </p:cNvSpPr>
          <p:nvPr>
            <p:ph type="sldNum" sz="quarter" idx="12"/>
          </p:nvPr>
        </p:nvSpPr>
        <p:spPr/>
        <p:txBody>
          <a:bodyPr/>
          <a:lstStyle/>
          <a:p>
            <a:fld id="{C27263D5-69B5-45B3-B224-8B8746D44B3B}" type="slidenum">
              <a:rPr lang="en-US" smtClean="0"/>
              <a:t>‹#›</a:t>
            </a:fld>
            <a:endParaRPr lang="en-US"/>
          </a:p>
        </p:txBody>
      </p:sp>
    </p:spTree>
    <p:extLst>
      <p:ext uri="{BB962C8B-B14F-4D97-AF65-F5344CB8AC3E}">
        <p14:creationId xmlns:p14="http://schemas.microsoft.com/office/powerpoint/2010/main" val="880801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0706BB-514A-4206-8AF9-EEB4C8CE3A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FF6389-FB9C-4459-9468-97937B62A6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C4B05B-0F11-4451-BAE9-0442910F89D3}"/>
              </a:ext>
            </a:extLst>
          </p:cNvPr>
          <p:cNvSpPr>
            <a:spLocks noGrp="1"/>
          </p:cNvSpPr>
          <p:nvPr>
            <p:ph type="dt" sz="half" idx="10"/>
          </p:nvPr>
        </p:nvSpPr>
        <p:spPr/>
        <p:txBody>
          <a:bodyPr/>
          <a:lstStyle/>
          <a:p>
            <a:fld id="{7875D151-182F-484C-B963-F5D67D9A87BB}" type="datetimeFigureOut">
              <a:rPr lang="en-US" smtClean="0"/>
              <a:t>3/24/2021</a:t>
            </a:fld>
            <a:endParaRPr lang="en-US"/>
          </a:p>
        </p:txBody>
      </p:sp>
      <p:sp>
        <p:nvSpPr>
          <p:cNvPr id="5" name="Footer Placeholder 4">
            <a:extLst>
              <a:ext uri="{FF2B5EF4-FFF2-40B4-BE49-F238E27FC236}">
                <a16:creationId xmlns:a16="http://schemas.microsoft.com/office/drawing/2014/main" id="{A8BAD7E7-FD00-4A4D-916C-C585B2B051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E16B5-CEC9-4612-8DF5-0763FB94EA2C}"/>
              </a:ext>
            </a:extLst>
          </p:cNvPr>
          <p:cNvSpPr>
            <a:spLocks noGrp="1"/>
          </p:cNvSpPr>
          <p:nvPr>
            <p:ph type="sldNum" sz="quarter" idx="12"/>
          </p:nvPr>
        </p:nvSpPr>
        <p:spPr/>
        <p:txBody>
          <a:bodyPr/>
          <a:lstStyle/>
          <a:p>
            <a:fld id="{C27263D5-69B5-45B3-B224-8B8746D44B3B}" type="slidenum">
              <a:rPr lang="en-US" smtClean="0"/>
              <a:t>‹#›</a:t>
            </a:fld>
            <a:endParaRPr lang="en-US"/>
          </a:p>
        </p:txBody>
      </p:sp>
    </p:spTree>
    <p:extLst>
      <p:ext uri="{BB962C8B-B14F-4D97-AF65-F5344CB8AC3E}">
        <p14:creationId xmlns:p14="http://schemas.microsoft.com/office/powerpoint/2010/main" val="4053130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4A593-3FF3-495A-807D-F4190354B2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8C1B9A-2437-4088-8567-028059D825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44C90C-0423-4411-9C54-42AE841D3F06}"/>
              </a:ext>
            </a:extLst>
          </p:cNvPr>
          <p:cNvSpPr>
            <a:spLocks noGrp="1"/>
          </p:cNvSpPr>
          <p:nvPr>
            <p:ph type="dt" sz="half" idx="10"/>
          </p:nvPr>
        </p:nvSpPr>
        <p:spPr/>
        <p:txBody>
          <a:bodyPr/>
          <a:lstStyle/>
          <a:p>
            <a:fld id="{7875D151-182F-484C-B963-F5D67D9A87BB}" type="datetimeFigureOut">
              <a:rPr lang="en-US" smtClean="0"/>
              <a:t>3/24/2021</a:t>
            </a:fld>
            <a:endParaRPr lang="en-US"/>
          </a:p>
        </p:txBody>
      </p:sp>
      <p:sp>
        <p:nvSpPr>
          <p:cNvPr id="5" name="Footer Placeholder 4">
            <a:extLst>
              <a:ext uri="{FF2B5EF4-FFF2-40B4-BE49-F238E27FC236}">
                <a16:creationId xmlns:a16="http://schemas.microsoft.com/office/drawing/2014/main" id="{8FFEBDAD-3231-4ACB-BF34-306E0CB84D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CC6FBE-EDD6-4DBB-96B8-46C7959B20A6}"/>
              </a:ext>
            </a:extLst>
          </p:cNvPr>
          <p:cNvSpPr>
            <a:spLocks noGrp="1"/>
          </p:cNvSpPr>
          <p:nvPr>
            <p:ph type="sldNum" sz="quarter" idx="12"/>
          </p:nvPr>
        </p:nvSpPr>
        <p:spPr/>
        <p:txBody>
          <a:bodyPr/>
          <a:lstStyle/>
          <a:p>
            <a:fld id="{C27263D5-69B5-45B3-B224-8B8746D44B3B}" type="slidenum">
              <a:rPr lang="en-US" smtClean="0"/>
              <a:t>‹#›</a:t>
            </a:fld>
            <a:endParaRPr lang="en-US"/>
          </a:p>
        </p:txBody>
      </p:sp>
    </p:spTree>
    <p:extLst>
      <p:ext uri="{BB962C8B-B14F-4D97-AF65-F5344CB8AC3E}">
        <p14:creationId xmlns:p14="http://schemas.microsoft.com/office/powerpoint/2010/main" val="2344784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08EDD-3A86-41D6-B56F-2F9A4A5882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6314DF-97BC-4C7D-B544-5B51D3A508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6153B9-F495-4F0D-8835-6F6DF7502D82}"/>
              </a:ext>
            </a:extLst>
          </p:cNvPr>
          <p:cNvSpPr>
            <a:spLocks noGrp="1"/>
          </p:cNvSpPr>
          <p:nvPr>
            <p:ph type="dt" sz="half" idx="10"/>
          </p:nvPr>
        </p:nvSpPr>
        <p:spPr/>
        <p:txBody>
          <a:bodyPr/>
          <a:lstStyle/>
          <a:p>
            <a:fld id="{7875D151-182F-484C-B963-F5D67D9A87BB}" type="datetimeFigureOut">
              <a:rPr lang="en-US" smtClean="0"/>
              <a:t>3/24/2021</a:t>
            </a:fld>
            <a:endParaRPr lang="en-US"/>
          </a:p>
        </p:txBody>
      </p:sp>
      <p:sp>
        <p:nvSpPr>
          <p:cNvPr id="5" name="Footer Placeholder 4">
            <a:extLst>
              <a:ext uri="{FF2B5EF4-FFF2-40B4-BE49-F238E27FC236}">
                <a16:creationId xmlns:a16="http://schemas.microsoft.com/office/drawing/2014/main" id="{7882E400-A984-47B5-915E-100C7AD28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6873E7-98BF-4BC2-ADB0-47ACCB78BA1E}"/>
              </a:ext>
            </a:extLst>
          </p:cNvPr>
          <p:cNvSpPr>
            <a:spLocks noGrp="1"/>
          </p:cNvSpPr>
          <p:nvPr>
            <p:ph type="sldNum" sz="quarter" idx="12"/>
          </p:nvPr>
        </p:nvSpPr>
        <p:spPr/>
        <p:txBody>
          <a:bodyPr/>
          <a:lstStyle/>
          <a:p>
            <a:fld id="{C27263D5-69B5-45B3-B224-8B8746D44B3B}" type="slidenum">
              <a:rPr lang="en-US" smtClean="0"/>
              <a:t>‹#›</a:t>
            </a:fld>
            <a:endParaRPr lang="en-US"/>
          </a:p>
        </p:txBody>
      </p:sp>
    </p:spTree>
    <p:extLst>
      <p:ext uri="{BB962C8B-B14F-4D97-AF65-F5344CB8AC3E}">
        <p14:creationId xmlns:p14="http://schemas.microsoft.com/office/powerpoint/2010/main" val="648099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24951-A51A-47FE-B8F1-FE4B84677B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F1E7EF-190F-4721-816A-AD098671E7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50FB9-E43C-4E3D-BCF1-2D9CB9E9CF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82056C-3AAA-49BF-90BA-8CE955F40DB8}"/>
              </a:ext>
            </a:extLst>
          </p:cNvPr>
          <p:cNvSpPr>
            <a:spLocks noGrp="1"/>
          </p:cNvSpPr>
          <p:nvPr>
            <p:ph type="dt" sz="half" idx="10"/>
          </p:nvPr>
        </p:nvSpPr>
        <p:spPr/>
        <p:txBody>
          <a:bodyPr/>
          <a:lstStyle/>
          <a:p>
            <a:fld id="{7875D151-182F-484C-B963-F5D67D9A87BB}" type="datetimeFigureOut">
              <a:rPr lang="en-US" smtClean="0"/>
              <a:t>3/24/2021</a:t>
            </a:fld>
            <a:endParaRPr lang="en-US"/>
          </a:p>
        </p:txBody>
      </p:sp>
      <p:sp>
        <p:nvSpPr>
          <p:cNvPr id="6" name="Footer Placeholder 5">
            <a:extLst>
              <a:ext uri="{FF2B5EF4-FFF2-40B4-BE49-F238E27FC236}">
                <a16:creationId xmlns:a16="http://schemas.microsoft.com/office/drawing/2014/main" id="{B72CECAF-9516-4218-ADE7-B15EAFAE98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00DE4-A185-4CAD-BB74-B04817A869F1}"/>
              </a:ext>
            </a:extLst>
          </p:cNvPr>
          <p:cNvSpPr>
            <a:spLocks noGrp="1"/>
          </p:cNvSpPr>
          <p:nvPr>
            <p:ph type="sldNum" sz="quarter" idx="12"/>
          </p:nvPr>
        </p:nvSpPr>
        <p:spPr/>
        <p:txBody>
          <a:bodyPr/>
          <a:lstStyle/>
          <a:p>
            <a:fld id="{C27263D5-69B5-45B3-B224-8B8746D44B3B}" type="slidenum">
              <a:rPr lang="en-US" smtClean="0"/>
              <a:t>‹#›</a:t>
            </a:fld>
            <a:endParaRPr lang="en-US"/>
          </a:p>
        </p:txBody>
      </p:sp>
    </p:spTree>
    <p:extLst>
      <p:ext uri="{BB962C8B-B14F-4D97-AF65-F5344CB8AC3E}">
        <p14:creationId xmlns:p14="http://schemas.microsoft.com/office/powerpoint/2010/main" val="235885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06A0E-B86E-4DC0-9FF8-653C007D2B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1CADE9-0268-44FA-9A3B-00CFF8EA7A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4BCA3F-FE95-451C-B20E-F42D9BE9E3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752495-663E-47A8-9203-FE8D08666E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C6B595-D08C-40D4-BEFA-6F6BC45E31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185649-1EA2-4E9C-BD48-DF4CD91A0BA7}"/>
              </a:ext>
            </a:extLst>
          </p:cNvPr>
          <p:cNvSpPr>
            <a:spLocks noGrp="1"/>
          </p:cNvSpPr>
          <p:nvPr>
            <p:ph type="dt" sz="half" idx="10"/>
          </p:nvPr>
        </p:nvSpPr>
        <p:spPr/>
        <p:txBody>
          <a:bodyPr/>
          <a:lstStyle/>
          <a:p>
            <a:fld id="{7875D151-182F-484C-B963-F5D67D9A87BB}" type="datetimeFigureOut">
              <a:rPr lang="en-US" smtClean="0"/>
              <a:t>3/24/2021</a:t>
            </a:fld>
            <a:endParaRPr lang="en-US"/>
          </a:p>
        </p:txBody>
      </p:sp>
      <p:sp>
        <p:nvSpPr>
          <p:cNvPr id="8" name="Footer Placeholder 7">
            <a:extLst>
              <a:ext uri="{FF2B5EF4-FFF2-40B4-BE49-F238E27FC236}">
                <a16:creationId xmlns:a16="http://schemas.microsoft.com/office/drawing/2014/main" id="{4E8263B5-C29D-491A-84BB-DDED868526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C55EF3-EB4B-44B7-912E-1024F6DD0D86}"/>
              </a:ext>
            </a:extLst>
          </p:cNvPr>
          <p:cNvSpPr>
            <a:spLocks noGrp="1"/>
          </p:cNvSpPr>
          <p:nvPr>
            <p:ph type="sldNum" sz="quarter" idx="12"/>
          </p:nvPr>
        </p:nvSpPr>
        <p:spPr/>
        <p:txBody>
          <a:bodyPr/>
          <a:lstStyle/>
          <a:p>
            <a:fld id="{C27263D5-69B5-45B3-B224-8B8746D44B3B}" type="slidenum">
              <a:rPr lang="en-US" smtClean="0"/>
              <a:t>‹#›</a:t>
            </a:fld>
            <a:endParaRPr lang="en-US"/>
          </a:p>
        </p:txBody>
      </p:sp>
    </p:spTree>
    <p:extLst>
      <p:ext uri="{BB962C8B-B14F-4D97-AF65-F5344CB8AC3E}">
        <p14:creationId xmlns:p14="http://schemas.microsoft.com/office/powerpoint/2010/main" val="10698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6E3BD-4AB2-4877-9018-52FE22A593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E35F59-A94F-4368-9726-8FD63398F767}"/>
              </a:ext>
            </a:extLst>
          </p:cNvPr>
          <p:cNvSpPr>
            <a:spLocks noGrp="1"/>
          </p:cNvSpPr>
          <p:nvPr>
            <p:ph type="dt" sz="half" idx="10"/>
          </p:nvPr>
        </p:nvSpPr>
        <p:spPr/>
        <p:txBody>
          <a:bodyPr/>
          <a:lstStyle/>
          <a:p>
            <a:fld id="{7875D151-182F-484C-B963-F5D67D9A87BB}" type="datetimeFigureOut">
              <a:rPr lang="en-US" smtClean="0"/>
              <a:t>3/24/2021</a:t>
            </a:fld>
            <a:endParaRPr lang="en-US"/>
          </a:p>
        </p:txBody>
      </p:sp>
      <p:sp>
        <p:nvSpPr>
          <p:cNvPr id="4" name="Footer Placeholder 3">
            <a:extLst>
              <a:ext uri="{FF2B5EF4-FFF2-40B4-BE49-F238E27FC236}">
                <a16:creationId xmlns:a16="http://schemas.microsoft.com/office/drawing/2014/main" id="{22E749E4-12CA-424C-A80C-F9A69A75A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C0208F-C33D-4408-A5FB-C5D97DE27840}"/>
              </a:ext>
            </a:extLst>
          </p:cNvPr>
          <p:cNvSpPr>
            <a:spLocks noGrp="1"/>
          </p:cNvSpPr>
          <p:nvPr>
            <p:ph type="sldNum" sz="quarter" idx="12"/>
          </p:nvPr>
        </p:nvSpPr>
        <p:spPr/>
        <p:txBody>
          <a:bodyPr/>
          <a:lstStyle/>
          <a:p>
            <a:fld id="{C27263D5-69B5-45B3-B224-8B8746D44B3B}" type="slidenum">
              <a:rPr lang="en-US" smtClean="0"/>
              <a:t>‹#›</a:t>
            </a:fld>
            <a:endParaRPr lang="en-US"/>
          </a:p>
        </p:txBody>
      </p:sp>
    </p:spTree>
    <p:extLst>
      <p:ext uri="{BB962C8B-B14F-4D97-AF65-F5344CB8AC3E}">
        <p14:creationId xmlns:p14="http://schemas.microsoft.com/office/powerpoint/2010/main" val="3326316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C88067-8C46-49FF-9FDF-67408F20B7E0}"/>
              </a:ext>
            </a:extLst>
          </p:cNvPr>
          <p:cNvSpPr>
            <a:spLocks noGrp="1"/>
          </p:cNvSpPr>
          <p:nvPr>
            <p:ph type="dt" sz="half" idx="10"/>
          </p:nvPr>
        </p:nvSpPr>
        <p:spPr/>
        <p:txBody>
          <a:bodyPr/>
          <a:lstStyle/>
          <a:p>
            <a:fld id="{7875D151-182F-484C-B963-F5D67D9A87BB}" type="datetimeFigureOut">
              <a:rPr lang="en-US" smtClean="0"/>
              <a:t>3/24/2021</a:t>
            </a:fld>
            <a:endParaRPr lang="en-US"/>
          </a:p>
        </p:txBody>
      </p:sp>
      <p:sp>
        <p:nvSpPr>
          <p:cNvPr id="3" name="Footer Placeholder 2">
            <a:extLst>
              <a:ext uri="{FF2B5EF4-FFF2-40B4-BE49-F238E27FC236}">
                <a16:creationId xmlns:a16="http://schemas.microsoft.com/office/drawing/2014/main" id="{864A5B36-2956-4247-8A02-D42F8D2C7D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0E7E6D-7C23-4042-8D7C-AF0B2A2ACF84}"/>
              </a:ext>
            </a:extLst>
          </p:cNvPr>
          <p:cNvSpPr>
            <a:spLocks noGrp="1"/>
          </p:cNvSpPr>
          <p:nvPr>
            <p:ph type="sldNum" sz="quarter" idx="12"/>
          </p:nvPr>
        </p:nvSpPr>
        <p:spPr/>
        <p:txBody>
          <a:bodyPr/>
          <a:lstStyle/>
          <a:p>
            <a:fld id="{C27263D5-69B5-45B3-B224-8B8746D44B3B}" type="slidenum">
              <a:rPr lang="en-US" smtClean="0"/>
              <a:t>‹#›</a:t>
            </a:fld>
            <a:endParaRPr lang="en-US"/>
          </a:p>
        </p:txBody>
      </p:sp>
    </p:spTree>
    <p:extLst>
      <p:ext uri="{BB962C8B-B14F-4D97-AF65-F5344CB8AC3E}">
        <p14:creationId xmlns:p14="http://schemas.microsoft.com/office/powerpoint/2010/main" val="591568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0C367-2C68-43B4-A518-BAB9305F17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92993E-6D35-4645-B1CB-5177EF879B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7088A7-373E-47A8-9D5E-FFFDFC2938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83C240-70F5-4EDB-A034-99B5D6771B71}"/>
              </a:ext>
            </a:extLst>
          </p:cNvPr>
          <p:cNvSpPr>
            <a:spLocks noGrp="1"/>
          </p:cNvSpPr>
          <p:nvPr>
            <p:ph type="dt" sz="half" idx="10"/>
          </p:nvPr>
        </p:nvSpPr>
        <p:spPr/>
        <p:txBody>
          <a:bodyPr/>
          <a:lstStyle/>
          <a:p>
            <a:fld id="{7875D151-182F-484C-B963-F5D67D9A87BB}" type="datetimeFigureOut">
              <a:rPr lang="en-US" smtClean="0"/>
              <a:t>3/24/2021</a:t>
            </a:fld>
            <a:endParaRPr lang="en-US"/>
          </a:p>
        </p:txBody>
      </p:sp>
      <p:sp>
        <p:nvSpPr>
          <p:cNvPr id="6" name="Footer Placeholder 5">
            <a:extLst>
              <a:ext uri="{FF2B5EF4-FFF2-40B4-BE49-F238E27FC236}">
                <a16:creationId xmlns:a16="http://schemas.microsoft.com/office/drawing/2014/main" id="{D3C1470B-2AB1-4F56-AD39-36554A684B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45FA87-6FF1-4B9F-B774-A5705DDF7488}"/>
              </a:ext>
            </a:extLst>
          </p:cNvPr>
          <p:cNvSpPr>
            <a:spLocks noGrp="1"/>
          </p:cNvSpPr>
          <p:nvPr>
            <p:ph type="sldNum" sz="quarter" idx="12"/>
          </p:nvPr>
        </p:nvSpPr>
        <p:spPr/>
        <p:txBody>
          <a:bodyPr/>
          <a:lstStyle/>
          <a:p>
            <a:fld id="{C27263D5-69B5-45B3-B224-8B8746D44B3B}" type="slidenum">
              <a:rPr lang="en-US" smtClean="0"/>
              <a:t>‹#›</a:t>
            </a:fld>
            <a:endParaRPr lang="en-US"/>
          </a:p>
        </p:txBody>
      </p:sp>
    </p:spTree>
    <p:extLst>
      <p:ext uri="{BB962C8B-B14F-4D97-AF65-F5344CB8AC3E}">
        <p14:creationId xmlns:p14="http://schemas.microsoft.com/office/powerpoint/2010/main" val="566938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759AA-6B0C-4890-BE69-981E5F59DE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E0E34A-26D7-41AA-85CC-956F73796C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8DC445-DAC3-4436-88AC-D5BF02ED79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92632-876F-4191-BE28-CA697537F5D6}"/>
              </a:ext>
            </a:extLst>
          </p:cNvPr>
          <p:cNvSpPr>
            <a:spLocks noGrp="1"/>
          </p:cNvSpPr>
          <p:nvPr>
            <p:ph type="dt" sz="half" idx="10"/>
          </p:nvPr>
        </p:nvSpPr>
        <p:spPr/>
        <p:txBody>
          <a:bodyPr/>
          <a:lstStyle/>
          <a:p>
            <a:fld id="{7875D151-182F-484C-B963-F5D67D9A87BB}" type="datetimeFigureOut">
              <a:rPr lang="en-US" smtClean="0"/>
              <a:t>3/24/2021</a:t>
            </a:fld>
            <a:endParaRPr lang="en-US"/>
          </a:p>
        </p:txBody>
      </p:sp>
      <p:sp>
        <p:nvSpPr>
          <p:cNvPr id="6" name="Footer Placeholder 5">
            <a:extLst>
              <a:ext uri="{FF2B5EF4-FFF2-40B4-BE49-F238E27FC236}">
                <a16:creationId xmlns:a16="http://schemas.microsoft.com/office/drawing/2014/main" id="{7F9ED089-5DDC-445E-B320-C662054EEA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83189E-705E-4243-99B2-540A5A44080A}"/>
              </a:ext>
            </a:extLst>
          </p:cNvPr>
          <p:cNvSpPr>
            <a:spLocks noGrp="1"/>
          </p:cNvSpPr>
          <p:nvPr>
            <p:ph type="sldNum" sz="quarter" idx="12"/>
          </p:nvPr>
        </p:nvSpPr>
        <p:spPr/>
        <p:txBody>
          <a:bodyPr/>
          <a:lstStyle/>
          <a:p>
            <a:fld id="{C27263D5-69B5-45B3-B224-8B8746D44B3B}" type="slidenum">
              <a:rPr lang="en-US" smtClean="0"/>
              <a:t>‹#›</a:t>
            </a:fld>
            <a:endParaRPr lang="en-US"/>
          </a:p>
        </p:txBody>
      </p:sp>
    </p:spTree>
    <p:extLst>
      <p:ext uri="{BB962C8B-B14F-4D97-AF65-F5344CB8AC3E}">
        <p14:creationId xmlns:p14="http://schemas.microsoft.com/office/powerpoint/2010/main" val="1067609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405FF6-A82F-4D50-A990-11BFBC5480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B60178-F89D-4279-B7E6-0F9B5E759A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674BD-BA7B-456F-9BFD-4AFA3CF1C4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75D151-182F-484C-B963-F5D67D9A87BB}" type="datetimeFigureOut">
              <a:rPr lang="en-US" smtClean="0"/>
              <a:t>3/24/2021</a:t>
            </a:fld>
            <a:endParaRPr lang="en-US"/>
          </a:p>
        </p:txBody>
      </p:sp>
      <p:sp>
        <p:nvSpPr>
          <p:cNvPr id="5" name="Footer Placeholder 4">
            <a:extLst>
              <a:ext uri="{FF2B5EF4-FFF2-40B4-BE49-F238E27FC236}">
                <a16:creationId xmlns:a16="http://schemas.microsoft.com/office/drawing/2014/main" id="{CFBBBB53-2607-42BB-AEBB-08A57B962F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03462A-5EFE-43FA-B111-77B64AAB16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7263D5-69B5-45B3-B224-8B8746D44B3B}" type="slidenum">
              <a:rPr lang="en-US" smtClean="0"/>
              <a:t>‹#›</a:t>
            </a:fld>
            <a:endParaRPr lang="en-US"/>
          </a:p>
        </p:txBody>
      </p:sp>
    </p:spTree>
    <p:extLst>
      <p:ext uri="{BB962C8B-B14F-4D97-AF65-F5344CB8AC3E}">
        <p14:creationId xmlns:p14="http://schemas.microsoft.com/office/powerpoint/2010/main" val="29863924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59640-5002-4610-B108-5DCDE6E8ED76}"/>
              </a:ext>
            </a:extLst>
          </p:cNvPr>
          <p:cNvSpPr>
            <a:spLocks noGrp="1"/>
          </p:cNvSpPr>
          <p:nvPr>
            <p:ph type="ctrTitle"/>
          </p:nvPr>
        </p:nvSpPr>
        <p:spPr>
          <a:solidFill>
            <a:schemeClr val="bg1">
              <a:alpha val="36000"/>
            </a:schemeClr>
          </a:solidFill>
        </p:spPr>
        <p:txBody>
          <a:bodyPr>
            <a:normAutofit fontScale="90000"/>
          </a:bodyPr>
          <a:lstStyle/>
          <a:p>
            <a:r>
              <a:rPr lang="en-US" b="1" dirty="0"/>
              <a:t>Big Profits:  How Big Mountain Resort can increase its earnings by millions</a:t>
            </a:r>
          </a:p>
        </p:txBody>
      </p:sp>
      <p:sp>
        <p:nvSpPr>
          <p:cNvPr id="3" name="Subtitle 2">
            <a:extLst>
              <a:ext uri="{FF2B5EF4-FFF2-40B4-BE49-F238E27FC236}">
                <a16:creationId xmlns:a16="http://schemas.microsoft.com/office/drawing/2014/main" id="{CF05EC27-59EC-41BD-90B5-87A5889C8E04}"/>
              </a:ext>
            </a:extLst>
          </p:cNvPr>
          <p:cNvSpPr>
            <a:spLocks noGrp="1"/>
          </p:cNvSpPr>
          <p:nvPr>
            <p:ph type="subTitle" idx="1"/>
          </p:nvPr>
        </p:nvSpPr>
        <p:spPr>
          <a:xfrm>
            <a:off x="4278385" y="3610427"/>
            <a:ext cx="3059185" cy="399511"/>
          </a:xfrm>
          <a:solidFill>
            <a:schemeClr val="bg1">
              <a:alpha val="32000"/>
            </a:schemeClr>
          </a:solidFill>
        </p:spPr>
        <p:txBody>
          <a:bodyPr>
            <a:normAutofit lnSpcReduction="10000"/>
          </a:bodyPr>
          <a:lstStyle/>
          <a:p>
            <a:r>
              <a:rPr lang="en-US" b="1" dirty="0"/>
              <a:t>Bernard Wittmaack</a:t>
            </a:r>
          </a:p>
        </p:txBody>
      </p:sp>
      <p:sp>
        <p:nvSpPr>
          <p:cNvPr id="5" name="TextBox 4">
            <a:extLst>
              <a:ext uri="{FF2B5EF4-FFF2-40B4-BE49-F238E27FC236}">
                <a16:creationId xmlns:a16="http://schemas.microsoft.com/office/drawing/2014/main" id="{7D5FD14D-1841-4F2D-9795-5FE69A01B41F}"/>
              </a:ext>
            </a:extLst>
          </p:cNvPr>
          <p:cNvSpPr txBox="1"/>
          <p:nvPr/>
        </p:nvSpPr>
        <p:spPr>
          <a:xfrm>
            <a:off x="162964" y="6469821"/>
            <a:ext cx="6097554" cy="261610"/>
          </a:xfrm>
          <a:prstGeom prst="rect">
            <a:avLst/>
          </a:prstGeom>
          <a:noFill/>
        </p:spPr>
        <p:txBody>
          <a:bodyPr wrap="square">
            <a:spAutoFit/>
          </a:bodyPr>
          <a:lstStyle/>
          <a:p>
            <a:r>
              <a:rPr lang="en-US" sz="1100" dirty="0">
                <a:solidFill>
                  <a:schemeClr val="bg1"/>
                </a:solidFill>
              </a:rPr>
              <a:t>Photo credit:  https://www.onthesnow.com/british-columbia/big-white/ski-resort.html</a:t>
            </a:r>
          </a:p>
        </p:txBody>
      </p:sp>
    </p:spTree>
    <p:extLst>
      <p:ext uri="{BB962C8B-B14F-4D97-AF65-F5344CB8AC3E}">
        <p14:creationId xmlns:p14="http://schemas.microsoft.com/office/powerpoint/2010/main" val="2586781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00A0-5F69-420E-BACD-E6677D3EDC9A}"/>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8FA3470-E1F7-4927-8E06-776F9C974DC1}"/>
              </a:ext>
            </a:extLst>
          </p:cNvPr>
          <p:cNvSpPr>
            <a:spLocks noGrp="1"/>
          </p:cNvSpPr>
          <p:nvPr>
            <p:ph idx="1"/>
          </p:nvPr>
        </p:nvSpPr>
        <p:spPr>
          <a:solidFill>
            <a:schemeClr val="bg1">
              <a:alpha val="62000"/>
            </a:schemeClr>
          </a:solidFill>
        </p:spPr>
        <p:txBody>
          <a:bodyPr>
            <a:normAutofit/>
          </a:bodyPr>
          <a:lstStyle/>
          <a:p>
            <a:r>
              <a:rPr lang="en-US" sz="2400" dirty="0"/>
              <a:t>Big Mountain Resort (BMR) serves over 350,000 skiers and snowboarders of all levels each season.</a:t>
            </a:r>
          </a:p>
          <a:p>
            <a:r>
              <a:rPr lang="en-US" sz="2400" dirty="0"/>
              <a:t>Recent chairlift built to better distribute skiers across the resort increased operating costs over $1.5M per season.</a:t>
            </a:r>
          </a:p>
          <a:p>
            <a:r>
              <a:rPr lang="en-US" sz="2400" dirty="0"/>
              <a:t>Although the ticket prices at BMR are above market average, could they be adjusted to increase profits?</a:t>
            </a:r>
          </a:p>
          <a:p>
            <a:r>
              <a:rPr lang="en-US" sz="2400" dirty="0"/>
              <a:t>How and where should BMR invest (and divest) to continue increasing profit margins.</a:t>
            </a:r>
          </a:p>
          <a:p>
            <a:r>
              <a:rPr lang="en-US" sz="2400" dirty="0"/>
              <a:t>Can profits be increased at least $1.5M by next season to offset the recent increase in operating expenses?</a:t>
            </a:r>
          </a:p>
        </p:txBody>
      </p:sp>
      <p:sp>
        <p:nvSpPr>
          <p:cNvPr id="5" name="TextBox 4">
            <a:extLst>
              <a:ext uri="{FF2B5EF4-FFF2-40B4-BE49-F238E27FC236}">
                <a16:creationId xmlns:a16="http://schemas.microsoft.com/office/drawing/2014/main" id="{F907557B-9B18-4526-8C25-CAF36B54DCB9}"/>
              </a:ext>
            </a:extLst>
          </p:cNvPr>
          <p:cNvSpPr txBox="1"/>
          <p:nvPr/>
        </p:nvSpPr>
        <p:spPr>
          <a:xfrm>
            <a:off x="1398" y="6581001"/>
            <a:ext cx="6094602" cy="276999"/>
          </a:xfrm>
          <a:prstGeom prst="rect">
            <a:avLst/>
          </a:prstGeom>
          <a:noFill/>
        </p:spPr>
        <p:txBody>
          <a:bodyPr wrap="square">
            <a:spAutoFit/>
          </a:bodyPr>
          <a:lstStyle/>
          <a:p>
            <a:r>
              <a:rPr lang="en-US" sz="1200" dirty="0"/>
              <a:t>Photo Credit:  https://toppng.com/wallpaper/mountains-ski-track-slope-ski-lifts/448965 </a:t>
            </a:r>
          </a:p>
        </p:txBody>
      </p:sp>
    </p:spTree>
    <p:extLst>
      <p:ext uri="{BB962C8B-B14F-4D97-AF65-F5344CB8AC3E}">
        <p14:creationId xmlns:p14="http://schemas.microsoft.com/office/powerpoint/2010/main" val="1986109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00A0-5F69-420E-BACD-E6677D3EDC9A}"/>
              </a:ext>
            </a:extLst>
          </p:cNvPr>
          <p:cNvSpPr>
            <a:spLocks noGrp="1"/>
          </p:cNvSpPr>
          <p:nvPr>
            <p:ph type="title"/>
          </p:nvPr>
        </p:nvSpPr>
        <p:spPr/>
        <p:txBody>
          <a:bodyPr/>
          <a:lstStyle/>
          <a:p>
            <a:r>
              <a:rPr lang="en-US" dirty="0"/>
              <a:t>Summary of Recommendations and Findings</a:t>
            </a:r>
          </a:p>
        </p:txBody>
      </p:sp>
      <p:sp>
        <p:nvSpPr>
          <p:cNvPr id="3" name="Content Placeholder 2">
            <a:extLst>
              <a:ext uri="{FF2B5EF4-FFF2-40B4-BE49-F238E27FC236}">
                <a16:creationId xmlns:a16="http://schemas.microsoft.com/office/drawing/2014/main" id="{78FA3470-E1F7-4927-8E06-776F9C974DC1}"/>
              </a:ext>
            </a:extLst>
          </p:cNvPr>
          <p:cNvSpPr>
            <a:spLocks noGrp="1"/>
          </p:cNvSpPr>
          <p:nvPr>
            <p:ph idx="1"/>
          </p:nvPr>
        </p:nvSpPr>
        <p:spPr>
          <a:xfrm>
            <a:off x="838200" y="1825625"/>
            <a:ext cx="10515600" cy="4583564"/>
          </a:xfrm>
          <a:solidFill>
            <a:schemeClr val="bg1">
              <a:alpha val="62000"/>
            </a:schemeClr>
          </a:solidFill>
        </p:spPr>
        <p:txBody>
          <a:bodyPr>
            <a:normAutofit/>
          </a:bodyPr>
          <a:lstStyle/>
          <a:p>
            <a:r>
              <a:rPr lang="en-US" sz="2400" dirty="0"/>
              <a:t>Analyzed data from 276 ski resort with similar market share to BMR across the United States and predicted ticket price with a random forest model.</a:t>
            </a:r>
          </a:p>
          <a:p>
            <a:r>
              <a:rPr lang="en-US" sz="2400" dirty="0"/>
              <a:t>BMR can raise its adult weekend ticket price to over $95. Assuming 350,000 seasonal visitors each buying a 5-day pass, BMR would stand to increase its revenue by $24.5M per year at no additional operating costs.</a:t>
            </a:r>
          </a:p>
          <a:p>
            <a:r>
              <a:rPr lang="en-US" sz="2400" dirty="0"/>
              <a:t>Adding another run to increase BMR’s vertical drop is predicted to increase revenue by $3.5M. Even with another chairlift, this addition should prove profitable.</a:t>
            </a:r>
          </a:p>
          <a:p>
            <a:r>
              <a:rPr lang="en-US" sz="2400" dirty="0"/>
              <a:t>Eliminating less popular trails could decrease operating costs without much loss in revenue.</a:t>
            </a:r>
          </a:p>
        </p:txBody>
      </p:sp>
      <p:sp>
        <p:nvSpPr>
          <p:cNvPr id="5" name="TextBox 4">
            <a:extLst>
              <a:ext uri="{FF2B5EF4-FFF2-40B4-BE49-F238E27FC236}">
                <a16:creationId xmlns:a16="http://schemas.microsoft.com/office/drawing/2014/main" id="{F907557B-9B18-4526-8C25-CAF36B54DCB9}"/>
              </a:ext>
            </a:extLst>
          </p:cNvPr>
          <p:cNvSpPr txBox="1"/>
          <p:nvPr/>
        </p:nvSpPr>
        <p:spPr>
          <a:xfrm>
            <a:off x="1398" y="6581001"/>
            <a:ext cx="6094602" cy="276999"/>
          </a:xfrm>
          <a:prstGeom prst="rect">
            <a:avLst/>
          </a:prstGeom>
          <a:noFill/>
        </p:spPr>
        <p:txBody>
          <a:bodyPr wrap="square">
            <a:spAutoFit/>
          </a:bodyPr>
          <a:lstStyle/>
          <a:p>
            <a:r>
              <a:rPr lang="en-US" sz="1200" dirty="0"/>
              <a:t>Photo Credit:  https://toppng.com/wallpaper/mountains-ski-track-slope-ski-lifts/448965 </a:t>
            </a:r>
          </a:p>
        </p:txBody>
      </p:sp>
    </p:spTree>
    <p:extLst>
      <p:ext uri="{BB962C8B-B14F-4D97-AF65-F5344CB8AC3E}">
        <p14:creationId xmlns:p14="http://schemas.microsoft.com/office/powerpoint/2010/main" val="1182632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00A0-5F69-420E-BACD-E6677D3EDC9A}"/>
              </a:ext>
            </a:extLst>
          </p:cNvPr>
          <p:cNvSpPr>
            <a:spLocks noGrp="1"/>
          </p:cNvSpPr>
          <p:nvPr>
            <p:ph type="title"/>
          </p:nvPr>
        </p:nvSpPr>
        <p:spPr/>
        <p:txBody>
          <a:bodyPr/>
          <a:lstStyle/>
          <a:p>
            <a:r>
              <a:rPr lang="en-US" dirty="0"/>
              <a:t>What are important predictors of price?</a:t>
            </a:r>
          </a:p>
        </p:txBody>
      </p:sp>
      <p:sp>
        <p:nvSpPr>
          <p:cNvPr id="5" name="TextBox 4">
            <a:extLst>
              <a:ext uri="{FF2B5EF4-FFF2-40B4-BE49-F238E27FC236}">
                <a16:creationId xmlns:a16="http://schemas.microsoft.com/office/drawing/2014/main" id="{F907557B-9B18-4526-8C25-CAF36B54DCB9}"/>
              </a:ext>
            </a:extLst>
          </p:cNvPr>
          <p:cNvSpPr txBox="1"/>
          <p:nvPr/>
        </p:nvSpPr>
        <p:spPr>
          <a:xfrm>
            <a:off x="1398" y="6581001"/>
            <a:ext cx="6094602" cy="276999"/>
          </a:xfrm>
          <a:prstGeom prst="rect">
            <a:avLst/>
          </a:prstGeom>
          <a:noFill/>
        </p:spPr>
        <p:txBody>
          <a:bodyPr wrap="square">
            <a:spAutoFit/>
          </a:bodyPr>
          <a:lstStyle/>
          <a:p>
            <a:r>
              <a:rPr lang="en-US" sz="1200" dirty="0"/>
              <a:t>Photo Credit:  https://toppng.com/wallpaper/mountains-ski-track-slope-ski-lifts/448965 </a:t>
            </a:r>
          </a:p>
        </p:txBody>
      </p:sp>
      <p:pic>
        <p:nvPicPr>
          <p:cNvPr id="1026" name="Picture 2">
            <a:extLst>
              <a:ext uri="{FF2B5EF4-FFF2-40B4-BE49-F238E27FC236}">
                <a16:creationId xmlns:a16="http://schemas.microsoft.com/office/drawing/2014/main" id="{054022CC-8A19-4560-8ED7-44D3C0516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566" y="1441773"/>
            <a:ext cx="4402562" cy="36228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C48E64A-F5E1-46E6-9843-7E24DF5791A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292962" y="1441773"/>
            <a:ext cx="4014473" cy="3622817"/>
          </a:xfrm>
          <a:prstGeom prst="rect">
            <a:avLst/>
          </a:prstGeom>
          <a:solidFill>
            <a:schemeClr val="bg1"/>
          </a:solidFill>
        </p:spPr>
      </p:pic>
      <p:sp>
        <p:nvSpPr>
          <p:cNvPr id="7" name="Content Placeholder 2">
            <a:extLst>
              <a:ext uri="{FF2B5EF4-FFF2-40B4-BE49-F238E27FC236}">
                <a16:creationId xmlns:a16="http://schemas.microsoft.com/office/drawing/2014/main" id="{CC2C9C1E-AD16-40D2-9D8A-77D5E893B4B4}"/>
              </a:ext>
            </a:extLst>
          </p:cNvPr>
          <p:cNvSpPr txBox="1">
            <a:spLocks/>
          </p:cNvSpPr>
          <p:nvPr/>
        </p:nvSpPr>
        <p:spPr>
          <a:xfrm>
            <a:off x="141914" y="5064590"/>
            <a:ext cx="11980178" cy="1543576"/>
          </a:xfrm>
          <a:prstGeom prst="rect">
            <a:avLst/>
          </a:prstGeom>
          <a:solidFill>
            <a:schemeClr val="bg1">
              <a:alpha val="62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Strong correlations between ticket price and number of fast quads, number of runs, vertical drop, tram count, and snow making acreage. </a:t>
            </a:r>
          </a:p>
          <a:p>
            <a:r>
              <a:rPr lang="en-US" sz="2400" dirty="0"/>
              <a:t>Reducing 7 numerical state related variables (e.g., resorts per capita, resorts per area) to 2 via PCR, we determine that the state the resort is located in does not strongly affect ticket price.</a:t>
            </a:r>
          </a:p>
        </p:txBody>
      </p:sp>
      <p:sp>
        <p:nvSpPr>
          <p:cNvPr id="6" name="Rectangle 5">
            <a:extLst>
              <a:ext uri="{FF2B5EF4-FFF2-40B4-BE49-F238E27FC236}">
                <a16:creationId xmlns:a16="http://schemas.microsoft.com/office/drawing/2014/main" id="{3C566C0F-6A72-4F34-8B51-7D9DE807691D}"/>
              </a:ext>
            </a:extLst>
          </p:cNvPr>
          <p:cNvSpPr/>
          <p:nvPr/>
        </p:nvSpPr>
        <p:spPr>
          <a:xfrm>
            <a:off x="2282825" y="3121025"/>
            <a:ext cx="98425" cy="1450975"/>
          </a:xfrm>
          <a:prstGeom prst="rect">
            <a:avLst/>
          </a:prstGeom>
          <a:no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CF033-C1FC-4D0C-BE26-7DE5DF89467D}"/>
              </a:ext>
            </a:extLst>
          </p:cNvPr>
          <p:cNvSpPr/>
          <p:nvPr/>
        </p:nvSpPr>
        <p:spPr>
          <a:xfrm>
            <a:off x="2474329" y="3121024"/>
            <a:ext cx="98425" cy="1450975"/>
          </a:xfrm>
          <a:prstGeom prst="rect">
            <a:avLst/>
          </a:prstGeom>
          <a:no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931580-C529-45CD-ABCA-43AB282D5ABB}"/>
              </a:ext>
            </a:extLst>
          </p:cNvPr>
          <p:cNvSpPr/>
          <p:nvPr/>
        </p:nvSpPr>
        <p:spPr>
          <a:xfrm>
            <a:off x="2656729" y="3121024"/>
            <a:ext cx="98425" cy="1450975"/>
          </a:xfrm>
          <a:prstGeom prst="rect">
            <a:avLst/>
          </a:prstGeom>
          <a:no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53E0A1-80C4-45A2-AC64-E885D1BAFD2E}"/>
              </a:ext>
            </a:extLst>
          </p:cNvPr>
          <p:cNvSpPr/>
          <p:nvPr/>
        </p:nvSpPr>
        <p:spPr>
          <a:xfrm>
            <a:off x="3094287" y="3121024"/>
            <a:ext cx="98425" cy="1450975"/>
          </a:xfrm>
          <a:prstGeom prst="rect">
            <a:avLst/>
          </a:prstGeom>
          <a:no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180E1-C578-4FB2-B4FD-D19E3988D063}"/>
              </a:ext>
            </a:extLst>
          </p:cNvPr>
          <p:cNvSpPr/>
          <p:nvPr/>
        </p:nvSpPr>
        <p:spPr>
          <a:xfrm>
            <a:off x="3190327" y="3121023"/>
            <a:ext cx="98425" cy="1450975"/>
          </a:xfrm>
          <a:prstGeom prst="rect">
            <a:avLst/>
          </a:prstGeom>
          <a:no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9852F5-6A1D-4B29-9F41-A6E5C408974E}"/>
              </a:ext>
            </a:extLst>
          </p:cNvPr>
          <p:cNvSpPr/>
          <p:nvPr/>
        </p:nvSpPr>
        <p:spPr>
          <a:xfrm>
            <a:off x="3550325" y="3149598"/>
            <a:ext cx="98425" cy="1450975"/>
          </a:xfrm>
          <a:prstGeom prst="rect">
            <a:avLst/>
          </a:prstGeom>
          <a:noFill/>
          <a:ln>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E1E714C-3D68-430A-91E4-8D30DF259500}"/>
              </a:ext>
            </a:extLst>
          </p:cNvPr>
          <p:cNvSpPr/>
          <p:nvPr/>
        </p:nvSpPr>
        <p:spPr>
          <a:xfrm>
            <a:off x="2152650" y="3213100"/>
            <a:ext cx="2771775" cy="123825"/>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3259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00A0-5F69-420E-BACD-E6677D3EDC9A}"/>
              </a:ext>
            </a:extLst>
          </p:cNvPr>
          <p:cNvSpPr>
            <a:spLocks noGrp="1"/>
          </p:cNvSpPr>
          <p:nvPr>
            <p:ph type="title"/>
          </p:nvPr>
        </p:nvSpPr>
        <p:spPr/>
        <p:txBody>
          <a:bodyPr/>
          <a:lstStyle/>
          <a:p>
            <a:r>
              <a:rPr lang="en-US" dirty="0"/>
              <a:t>Machine Learning Modeling and Evaluation</a:t>
            </a:r>
          </a:p>
        </p:txBody>
      </p:sp>
      <p:sp>
        <p:nvSpPr>
          <p:cNvPr id="5" name="TextBox 4">
            <a:extLst>
              <a:ext uri="{FF2B5EF4-FFF2-40B4-BE49-F238E27FC236}">
                <a16:creationId xmlns:a16="http://schemas.microsoft.com/office/drawing/2014/main" id="{F907557B-9B18-4526-8C25-CAF36B54DCB9}"/>
              </a:ext>
            </a:extLst>
          </p:cNvPr>
          <p:cNvSpPr txBox="1"/>
          <p:nvPr/>
        </p:nvSpPr>
        <p:spPr>
          <a:xfrm>
            <a:off x="1398" y="6581001"/>
            <a:ext cx="6094602" cy="276999"/>
          </a:xfrm>
          <a:prstGeom prst="rect">
            <a:avLst/>
          </a:prstGeom>
          <a:noFill/>
        </p:spPr>
        <p:txBody>
          <a:bodyPr wrap="square">
            <a:spAutoFit/>
          </a:bodyPr>
          <a:lstStyle/>
          <a:p>
            <a:r>
              <a:rPr lang="en-US" sz="1200" dirty="0"/>
              <a:t>Photo Credit:  https://toppng.com/wallpaper/mountains-ski-track-slope-ski-lifts/448965 </a:t>
            </a:r>
          </a:p>
        </p:txBody>
      </p:sp>
      <p:sp>
        <p:nvSpPr>
          <p:cNvPr id="7" name="Content Placeholder 2">
            <a:extLst>
              <a:ext uri="{FF2B5EF4-FFF2-40B4-BE49-F238E27FC236}">
                <a16:creationId xmlns:a16="http://schemas.microsoft.com/office/drawing/2014/main" id="{CC2C9C1E-AD16-40D2-9D8A-77D5E893B4B4}"/>
              </a:ext>
            </a:extLst>
          </p:cNvPr>
          <p:cNvSpPr txBox="1">
            <a:spLocks/>
          </p:cNvSpPr>
          <p:nvPr/>
        </p:nvSpPr>
        <p:spPr>
          <a:xfrm>
            <a:off x="419098" y="1538434"/>
            <a:ext cx="9997441" cy="3490766"/>
          </a:xfrm>
          <a:prstGeom prst="rect">
            <a:avLst/>
          </a:prstGeom>
          <a:solidFill>
            <a:schemeClr val="bg1">
              <a:alpha val="62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Three models tested</a:t>
            </a:r>
          </a:p>
          <a:p>
            <a:pPr marL="914400" lvl="1" indent="-457200">
              <a:buFont typeface="+mj-lt"/>
              <a:buAutoNum type="arabicPeriod"/>
            </a:pPr>
            <a:r>
              <a:rPr lang="en-US" sz="2000" dirty="0"/>
              <a:t>Simple Mean (baseline):  MAE = $19.14</a:t>
            </a:r>
          </a:p>
          <a:p>
            <a:pPr marL="914400" lvl="1" indent="-457200">
              <a:buFont typeface="+mj-lt"/>
              <a:buAutoNum type="arabicPeriod"/>
            </a:pPr>
            <a:r>
              <a:rPr lang="en-US" sz="2000" dirty="0"/>
              <a:t>Linear Regression:  MAE = $11.79</a:t>
            </a:r>
          </a:p>
          <a:p>
            <a:pPr marL="914400" lvl="1" indent="-457200">
              <a:buFont typeface="+mj-lt"/>
              <a:buAutoNum type="arabicPeriod"/>
            </a:pPr>
            <a:r>
              <a:rPr lang="en-US" sz="2000" dirty="0"/>
              <a:t>Random Forest:  </a:t>
            </a:r>
            <a:r>
              <a:rPr lang="en-US" sz="2000" dirty="0">
                <a:highlight>
                  <a:srgbClr val="FFFF00"/>
                </a:highlight>
              </a:rPr>
              <a:t>MAE = $9.54 </a:t>
            </a:r>
            <a:r>
              <a:rPr lang="en-US" sz="2000" b="1" dirty="0"/>
              <a:t>(best model)</a:t>
            </a:r>
            <a:endParaRPr lang="en-US" sz="2000" dirty="0"/>
          </a:p>
          <a:p>
            <a:r>
              <a:rPr lang="en-US" sz="2400" dirty="0"/>
              <a:t>Pipeline steps:</a:t>
            </a:r>
          </a:p>
          <a:p>
            <a:pPr marL="914400" lvl="1" indent="-457200">
              <a:buFont typeface="+mj-lt"/>
              <a:buAutoNum type="arabicPeriod"/>
            </a:pPr>
            <a:r>
              <a:rPr lang="en-US" sz="2000" dirty="0"/>
              <a:t>Imputation of missing values (mean or median)</a:t>
            </a:r>
          </a:p>
          <a:p>
            <a:pPr marL="914400" lvl="1" indent="-457200">
              <a:buFont typeface="+mj-lt"/>
              <a:buAutoNum type="arabicPeriod"/>
            </a:pPr>
            <a:r>
              <a:rPr lang="en-US" sz="2000" dirty="0"/>
              <a:t>Standardization scaling of values</a:t>
            </a:r>
          </a:p>
          <a:p>
            <a:pPr marL="914400" lvl="1" indent="-457200">
              <a:buFont typeface="+mj-lt"/>
              <a:buAutoNum type="arabicPeriod"/>
            </a:pPr>
            <a:r>
              <a:rPr lang="en-US" sz="2000" dirty="0"/>
              <a:t>Linear model included best K feature selection based on univariate statistics</a:t>
            </a:r>
          </a:p>
          <a:p>
            <a:pPr marL="914400" lvl="1" indent="-457200">
              <a:buFont typeface="+mj-lt"/>
              <a:buAutoNum type="arabicPeriod"/>
            </a:pPr>
            <a:r>
              <a:rPr lang="en-US" sz="2000" dirty="0"/>
              <a:t>Model fitting</a:t>
            </a:r>
          </a:p>
        </p:txBody>
      </p:sp>
      <p:pic>
        <p:nvPicPr>
          <p:cNvPr id="2050" name="Picture 2">
            <a:extLst>
              <a:ext uri="{FF2B5EF4-FFF2-40B4-BE49-F238E27FC236}">
                <a16:creationId xmlns:a16="http://schemas.microsoft.com/office/drawing/2014/main" id="{30757113-E1D7-49AA-B7F1-9A2C45AF6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7930" y="4387906"/>
            <a:ext cx="4705870" cy="250328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3031C05-77A8-4954-BD29-76604FF8545D}"/>
              </a:ext>
            </a:extLst>
          </p:cNvPr>
          <p:cNvSpPr txBox="1"/>
          <p:nvPr/>
        </p:nvSpPr>
        <p:spPr>
          <a:xfrm>
            <a:off x="419098" y="5319566"/>
            <a:ext cx="6096000" cy="1015663"/>
          </a:xfrm>
          <a:prstGeom prst="rect">
            <a:avLst/>
          </a:prstGeom>
          <a:solidFill>
            <a:schemeClr val="bg1">
              <a:alpha val="62000"/>
            </a:schemeClr>
          </a:solidFill>
        </p:spPr>
        <p:txBody>
          <a:bodyPr wrap="square">
            <a:spAutoFit/>
          </a:bodyPr>
          <a:lstStyle/>
          <a:p>
            <a:pPr marL="285750" indent="-285750">
              <a:buFont typeface="Arial" panose="020B0604020202020204" pitchFamily="34" charset="0"/>
              <a:buChar char="•"/>
            </a:pPr>
            <a:r>
              <a:rPr lang="en-US" sz="2000" dirty="0"/>
              <a:t>Five-fold cross validation of 70% of data for training.</a:t>
            </a:r>
          </a:p>
          <a:p>
            <a:pPr marL="285750" indent="-285750">
              <a:buFont typeface="Arial" panose="020B0604020202020204" pitchFamily="34" charset="0"/>
              <a:buChar char="•"/>
            </a:pPr>
            <a:r>
              <a:rPr lang="en-US" sz="2000" dirty="0"/>
              <a:t>Enough data in set for statistically significant conclusion (see learning curve)</a:t>
            </a:r>
          </a:p>
        </p:txBody>
      </p:sp>
    </p:spTree>
    <p:extLst>
      <p:ext uri="{BB962C8B-B14F-4D97-AF65-F5344CB8AC3E}">
        <p14:creationId xmlns:p14="http://schemas.microsoft.com/office/powerpoint/2010/main" val="535318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00A0-5F69-420E-BACD-E6677D3EDC9A}"/>
              </a:ext>
            </a:extLst>
          </p:cNvPr>
          <p:cNvSpPr>
            <a:spLocks noGrp="1"/>
          </p:cNvSpPr>
          <p:nvPr>
            <p:ph type="title"/>
          </p:nvPr>
        </p:nvSpPr>
        <p:spPr/>
        <p:txBody>
          <a:bodyPr/>
          <a:lstStyle/>
          <a:p>
            <a:r>
              <a:rPr lang="en-US" dirty="0"/>
              <a:t>Model Predictions</a:t>
            </a:r>
          </a:p>
        </p:txBody>
      </p:sp>
      <p:sp>
        <p:nvSpPr>
          <p:cNvPr id="5" name="TextBox 4">
            <a:extLst>
              <a:ext uri="{FF2B5EF4-FFF2-40B4-BE49-F238E27FC236}">
                <a16:creationId xmlns:a16="http://schemas.microsoft.com/office/drawing/2014/main" id="{F907557B-9B18-4526-8C25-CAF36B54DCB9}"/>
              </a:ext>
            </a:extLst>
          </p:cNvPr>
          <p:cNvSpPr txBox="1"/>
          <p:nvPr/>
        </p:nvSpPr>
        <p:spPr>
          <a:xfrm>
            <a:off x="1398" y="6581001"/>
            <a:ext cx="6094602" cy="276999"/>
          </a:xfrm>
          <a:prstGeom prst="rect">
            <a:avLst/>
          </a:prstGeom>
          <a:noFill/>
        </p:spPr>
        <p:txBody>
          <a:bodyPr wrap="square">
            <a:spAutoFit/>
          </a:bodyPr>
          <a:lstStyle/>
          <a:p>
            <a:r>
              <a:rPr lang="en-US" sz="1200" dirty="0"/>
              <a:t>Photo Credit:  https://toppng.com/wallpaper/mountains-ski-track-slope-ski-lifts/448965 </a:t>
            </a:r>
          </a:p>
        </p:txBody>
      </p:sp>
      <p:graphicFrame>
        <p:nvGraphicFramePr>
          <p:cNvPr id="3" name="Table 3">
            <a:extLst>
              <a:ext uri="{FF2B5EF4-FFF2-40B4-BE49-F238E27FC236}">
                <a16:creationId xmlns:a16="http://schemas.microsoft.com/office/drawing/2014/main" id="{4BCFFDBB-9B61-4316-9AD9-686B34366247}"/>
              </a:ext>
            </a:extLst>
          </p:cNvPr>
          <p:cNvGraphicFramePr>
            <a:graphicFrameLocks noGrp="1"/>
          </p:cNvGraphicFramePr>
          <p:nvPr>
            <p:extLst>
              <p:ext uri="{D42A27DB-BD31-4B8C-83A1-F6EECF244321}">
                <p14:modId xmlns:p14="http://schemas.microsoft.com/office/powerpoint/2010/main" val="2858623307"/>
              </p:ext>
            </p:extLst>
          </p:nvPr>
        </p:nvGraphicFramePr>
        <p:xfrm>
          <a:off x="838200" y="1395877"/>
          <a:ext cx="10393680" cy="2936240"/>
        </p:xfrm>
        <a:graphic>
          <a:graphicData uri="http://schemas.openxmlformats.org/drawingml/2006/table">
            <a:tbl>
              <a:tblPr firstRow="1" bandRow="1">
                <a:tableStyleId>{5C22544A-7EE6-4342-B048-85BDC9FD1C3A}</a:tableStyleId>
              </a:tblPr>
              <a:tblGrid>
                <a:gridCol w="7787640">
                  <a:extLst>
                    <a:ext uri="{9D8B030D-6E8A-4147-A177-3AD203B41FA5}">
                      <a16:colId xmlns:a16="http://schemas.microsoft.com/office/drawing/2014/main" val="3686328898"/>
                    </a:ext>
                  </a:extLst>
                </a:gridCol>
                <a:gridCol w="2606040">
                  <a:extLst>
                    <a:ext uri="{9D8B030D-6E8A-4147-A177-3AD203B41FA5}">
                      <a16:colId xmlns:a16="http://schemas.microsoft.com/office/drawing/2014/main" val="2384564024"/>
                    </a:ext>
                  </a:extLst>
                </a:gridCol>
              </a:tblGrid>
              <a:tr h="0">
                <a:tc>
                  <a:txBody>
                    <a:bodyPr/>
                    <a:lstStyle/>
                    <a:p>
                      <a:r>
                        <a:rPr lang="en-US" dirty="0"/>
                        <a:t>Scenario</a:t>
                      </a:r>
                    </a:p>
                  </a:txBody>
                  <a:tcPr/>
                </a:tc>
                <a:tc>
                  <a:txBody>
                    <a:bodyPr/>
                    <a:lstStyle/>
                    <a:p>
                      <a:r>
                        <a:rPr lang="en-US" dirty="0"/>
                        <a:t>Ticket Price/Seasonal Revenue Increase</a:t>
                      </a:r>
                    </a:p>
                  </a:txBody>
                  <a:tcPr/>
                </a:tc>
                <a:extLst>
                  <a:ext uri="{0D108BD9-81ED-4DB2-BD59-A6C34878D82A}">
                    <a16:rowId xmlns:a16="http://schemas.microsoft.com/office/drawing/2014/main" val="558554090"/>
                  </a:ext>
                </a:extLst>
              </a:tr>
              <a:tr h="370840">
                <a:tc>
                  <a:txBody>
                    <a:bodyPr/>
                    <a:lstStyle/>
                    <a:p>
                      <a:r>
                        <a:rPr lang="en-US" sz="1800" b="1" i="0" kern="1200" dirty="0">
                          <a:solidFill>
                            <a:schemeClr val="dk1"/>
                          </a:solidFill>
                          <a:effectLst/>
                          <a:latin typeface="+mn-lt"/>
                          <a:ea typeface="+mn-ea"/>
                          <a:cs typeface="+mn-cs"/>
                        </a:rPr>
                        <a:t>1)  </a:t>
                      </a:r>
                      <a:r>
                        <a:rPr lang="en-US" sz="1800" b="0" i="0" kern="1200" dirty="0">
                          <a:solidFill>
                            <a:schemeClr val="dk1"/>
                          </a:solidFill>
                          <a:effectLst/>
                          <a:latin typeface="+mn-lt"/>
                          <a:ea typeface="+mn-ea"/>
                          <a:cs typeface="+mn-cs"/>
                        </a:rPr>
                        <a:t>Permanently closing down up to 10 of the least used runs.</a:t>
                      </a:r>
                      <a:endParaRPr lang="en-US" dirty="0"/>
                    </a:p>
                  </a:txBody>
                  <a:tcPr/>
                </a:tc>
                <a:tc>
                  <a:txBody>
                    <a:bodyPr/>
                    <a:lstStyle/>
                    <a:p>
                      <a:r>
                        <a:rPr lang="en-US" dirty="0"/>
                        <a:t>Up to -$1.81 (-$3.2M)</a:t>
                      </a:r>
                    </a:p>
                  </a:txBody>
                  <a:tcPr/>
                </a:tc>
                <a:extLst>
                  <a:ext uri="{0D108BD9-81ED-4DB2-BD59-A6C34878D82A}">
                    <a16:rowId xmlns:a16="http://schemas.microsoft.com/office/drawing/2014/main" val="257103253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2)  </a:t>
                      </a:r>
                      <a:r>
                        <a:rPr lang="en-US" sz="1800" b="0" i="0" kern="1200" dirty="0">
                          <a:solidFill>
                            <a:schemeClr val="dk1"/>
                          </a:solidFill>
                          <a:effectLst/>
                          <a:latin typeface="+mn-lt"/>
                          <a:ea typeface="+mn-ea"/>
                          <a:cs typeface="+mn-cs"/>
                        </a:rPr>
                        <a:t>Increase the vertical drop by adding a run to a point 150 feet lower down but requiring the installation of an additional chair lift to bring skiers back up, without additional snow making coverage.</a:t>
                      </a:r>
                    </a:p>
                  </a:txBody>
                  <a:tcPr/>
                </a:tc>
                <a:tc>
                  <a:txBody>
                    <a:bodyPr/>
                    <a:lstStyle/>
                    <a:p>
                      <a:r>
                        <a:rPr lang="en-US" dirty="0"/>
                        <a:t>$1.99 ($3.5M)</a:t>
                      </a:r>
                    </a:p>
                  </a:txBody>
                  <a:tcPr/>
                </a:tc>
                <a:extLst>
                  <a:ext uri="{0D108BD9-81ED-4DB2-BD59-A6C34878D82A}">
                    <a16:rowId xmlns:a16="http://schemas.microsoft.com/office/drawing/2014/main" val="14465895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3)  </a:t>
                      </a:r>
                      <a:r>
                        <a:rPr lang="en-US" sz="1800" b="0" i="0" kern="1200" dirty="0">
                          <a:solidFill>
                            <a:schemeClr val="dk1"/>
                          </a:solidFill>
                          <a:effectLst/>
                          <a:latin typeface="+mn-lt"/>
                          <a:ea typeface="+mn-ea"/>
                          <a:cs typeface="+mn-cs"/>
                        </a:rPr>
                        <a:t>Same as number 2 but adding 2 acres of snow making cover.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$1.99 ($3.5M)</a:t>
                      </a:r>
                    </a:p>
                  </a:txBody>
                  <a:tcPr/>
                </a:tc>
                <a:extLst>
                  <a:ext uri="{0D108BD9-81ED-4DB2-BD59-A6C34878D82A}">
                    <a16:rowId xmlns:a16="http://schemas.microsoft.com/office/drawing/2014/main" val="1824282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4)  </a:t>
                      </a:r>
                      <a:r>
                        <a:rPr lang="en-US" sz="1800" b="0" i="0" kern="1200" dirty="0">
                          <a:solidFill>
                            <a:schemeClr val="dk1"/>
                          </a:solidFill>
                          <a:effectLst/>
                          <a:latin typeface="+mn-lt"/>
                          <a:ea typeface="+mn-ea"/>
                          <a:cs typeface="+mn-cs"/>
                        </a:rPr>
                        <a:t>Increase the longest run by 0.2 mile to boast 3.5 miles length, requiring an additional snow making coverage of 4 acres.</a:t>
                      </a:r>
                    </a:p>
                  </a:txBody>
                  <a:tcPr/>
                </a:tc>
                <a:tc>
                  <a:txBody>
                    <a:bodyPr/>
                    <a:lstStyle/>
                    <a:p>
                      <a:r>
                        <a:rPr lang="en-US" dirty="0"/>
                        <a:t>No effect ($0)</a:t>
                      </a:r>
                    </a:p>
                  </a:txBody>
                  <a:tcPr/>
                </a:tc>
                <a:extLst>
                  <a:ext uri="{0D108BD9-81ED-4DB2-BD59-A6C34878D82A}">
                    <a16:rowId xmlns:a16="http://schemas.microsoft.com/office/drawing/2014/main" val="3545662924"/>
                  </a:ext>
                </a:extLst>
              </a:tr>
            </a:tbl>
          </a:graphicData>
        </a:graphic>
      </p:graphicFrame>
      <p:pic>
        <p:nvPicPr>
          <p:cNvPr id="3074" name="Picture 2">
            <a:extLst>
              <a:ext uri="{FF2B5EF4-FFF2-40B4-BE49-F238E27FC236}">
                <a16:creationId xmlns:a16="http://schemas.microsoft.com/office/drawing/2014/main" id="{CEEAC94E-2F02-4D8A-982C-BFA4B1664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8025" y="4396786"/>
            <a:ext cx="4612005" cy="2461214"/>
          </a:xfrm>
          <a:prstGeom prst="rect">
            <a:avLst/>
          </a:prstGeom>
          <a:solidFill>
            <a:schemeClr val="bg1">
              <a:alpha val="62000"/>
            </a:schemeClr>
          </a:solidFill>
        </p:spPr>
      </p:pic>
      <p:sp>
        <p:nvSpPr>
          <p:cNvPr id="9" name="TextBox 8">
            <a:extLst>
              <a:ext uri="{FF2B5EF4-FFF2-40B4-BE49-F238E27FC236}">
                <a16:creationId xmlns:a16="http://schemas.microsoft.com/office/drawing/2014/main" id="{35FBE22F-FF5E-469D-8E34-589442ECC52E}"/>
              </a:ext>
            </a:extLst>
          </p:cNvPr>
          <p:cNvSpPr txBox="1"/>
          <p:nvPr/>
        </p:nvSpPr>
        <p:spPr>
          <a:xfrm>
            <a:off x="838200" y="4811785"/>
            <a:ext cx="6096000" cy="1631216"/>
          </a:xfrm>
          <a:prstGeom prst="rect">
            <a:avLst/>
          </a:prstGeom>
          <a:solidFill>
            <a:schemeClr val="bg1">
              <a:alpha val="62000"/>
            </a:schemeClr>
          </a:solidFill>
        </p:spPr>
        <p:txBody>
          <a:bodyPr wrap="square">
            <a:spAutoFit/>
          </a:bodyPr>
          <a:lstStyle/>
          <a:p>
            <a:pPr marL="285750" indent="-285750">
              <a:buFont typeface="Arial" panose="020B0604020202020204" pitchFamily="34" charset="0"/>
              <a:buChar char="•"/>
            </a:pPr>
            <a:r>
              <a:rPr lang="en-US" sz="2000" dirty="0"/>
              <a:t>Our model predicts that ticket price does not suffer after closing additional run. For example, the ticket price is the same between 3-5 closed runs.</a:t>
            </a:r>
          </a:p>
          <a:p>
            <a:pPr marL="285750" indent="-285750">
              <a:buFont typeface="Arial" panose="020B0604020202020204" pitchFamily="34" charset="0"/>
              <a:buChar char="•"/>
            </a:pPr>
            <a:r>
              <a:rPr lang="en-US" sz="2000" dirty="0"/>
              <a:t>Closing less popular runs may not significantly reduce the ticket price visitors are willing to pay.</a:t>
            </a:r>
          </a:p>
        </p:txBody>
      </p:sp>
    </p:spTree>
    <p:extLst>
      <p:ext uri="{BB962C8B-B14F-4D97-AF65-F5344CB8AC3E}">
        <p14:creationId xmlns:p14="http://schemas.microsoft.com/office/powerpoint/2010/main" val="1969624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00A0-5F69-420E-BACD-E6677D3EDC9A}"/>
              </a:ext>
            </a:extLst>
          </p:cNvPr>
          <p:cNvSpPr>
            <a:spLocks noGrp="1"/>
          </p:cNvSpPr>
          <p:nvPr>
            <p:ph type="title"/>
          </p:nvPr>
        </p:nvSpPr>
        <p:spPr/>
        <p:txBody>
          <a:bodyPr/>
          <a:lstStyle/>
          <a:p>
            <a:r>
              <a:rPr lang="en-US" dirty="0"/>
              <a:t>Conclusions and Future Work</a:t>
            </a:r>
          </a:p>
        </p:txBody>
      </p:sp>
      <p:sp>
        <p:nvSpPr>
          <p:cNvPr id="3" name="Content Placeholder 2">
            <a:extLst>
              <a:ext uri="{FF2B5EF4-FFF2-40B4-BE49-F238E27FC236}">
                <a16:creationId xmlns:a16="http://schemas.microsoft.com/office/drawing/2014/main" id="{78FA3470-E1F7-4927-8E06-776F9C974DC1}"/>
              </a:ext>
            </a:extLst>
          </p:cNvPr>
          <p:cNvSpPr>
            <a:spLocks noGrp="1"/>
          </p:cNvSpPr>
          <p:nvPr>
            <p:ph idx="1"/>
          </p:nvPr>
        </p:nvSpPr>
        <p:spPr>
          <a:xfrm>
            <a:off x="838200" y="1825625"/>
            <a:ext cx="10515600" cy="4583564"/>
          </a:xfrm>
          <a:solidFill>
            <a:schemeClr val="bg1">
              <a:alpha val="62000"/>
            </a:schemeClr>
          </a:solidFill>
        </p:spPr>
        <p:txBody>
          <a:bodyPr>
            <a:normAutofit/>
          </a:bodyPr>
          <a:lstStyle/>
          <a:p>
            <a:r>
              <a:rPr lang="en-US" sz="2400" dirty="0"/>
              <a:t>Big Mountain Resort’s ticket prices can be increased to $95 to generate up to $24.5M additional seasonal revenue without affecting operating costs. This conclusion comes from applying a random forest model to a dataset of facilities from peer ski resorts across the country.</a:t>
            </a:r>
          </a:p>
          <a:p>
            <a:r>
              <a:rPr lang="en-US" sz="2400" dirty="0"/>
              <a:t>Using our model, we predict that adding a trail to increase BMR’s vertical drop can further increase revenue by $3.5M, leading to a profit of $2M when accounting for the required chairlift.</a:t>
            </a:r>
          </a:p>
          <a:p>
            <a:r>
              <a:rPr lang="en-US" sz="2400" dirty="0"/>
              <a:t> Eliminating a number of less popular runs to reduce operation costs is a subject for future research.</a:t>
            </a:r>
          </a:p>
          <a:p>
            <a:r>
              <a:rPr lang="en-US" sz="2400" dirty="0"/>
              <a:t>BMR is well positioned relative to its peers in many important facilities. However, the resort has zero trams, and tram number is correlated with ticket price. This is another direction for </a:t>
            </a:r>
            <a:r>
              <a:rPr lang="en-US" sz="2400"/>
              <a:t>future research.</a:t>
            </a:r>
            <a:endParaRPr lang="en-US" sz="2400" dirty="0"/>
          </a:p>
        </p:txBody>
      </p:sp>
      <p:sp>
        <p:nvSpPr>
          <p:cNvPr id="5" name="TextBox 4">
            <a:extLst>
              <a:ext uri="{FF2B5EF4-FFF2-40B4-BE49-F238E27FC236}">
                <a16:creationId xmlns:a16="http://schemas.microsoft.com/office/drawing/2014/main" id="{F907557B-9B18-4526-8C25-CAF36B54DCB9}"/>
              </a:ext>
            </a:extLst>
          </p:cNvPr>
          <p:cNvSpPr txBox="1"/>
          <p:nvPr/>
        </p:nvSpPr>
        <p:spPr>
          <a:xfrm>
            <a:off x="1398" y="6581001"/>
            <a:ext cx="6094602" cy="276999"/>
          </a:xfrm>
          <a:prstGeom prst="rect">
            <a:avLst/>
          </a:prstGeom>
          <a:noFill/>
        </p:spPr>
        <p:txBody>
          <a:bodyPr wrap="square">
            <a:spAutoFit/>
          </a:bodyPr>
          <a:lstStyle/>
          <a:p>
            <a:r>
              <a:rPr lang="en-US" sz="1200" dirty="0"/>
              <a:t>Photo Credit:  https://toppng.com/wallpaper/mountains-ski-track-slope-ski-lifts/448965 </a:t>
            </a:r>
          </a:p>
        </p:txBody>
      </p:sp>
    </p:spTree>
    <p:extLst>
      <p:ext uri="{BB962C8B-B14F-4D97-AF65-F5344CB8AC3E}">
        <p14:creationId xmlns:p14="http://schemas.microsoft.com/office/powerpoint/2010/main" val="26175794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799</Words>
  <Application>Microsoft Office PowerPoint</Application>
  <PresentationFormat>Widescreen</PresentationFormat>
  <Paragraphs>53</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Big Profits:  How Big Mountain Resort can increase its earnings by millions</vt:lpstr>
      <vt:lpstr>Overview</vt:lpstr>
      <vt:lpstr>Summary of Recommendations and Findings</vt:lpstr>
      <vt:lpstr>What are important predictors of price?</vt:lpstr>
      <vt:lpstr>Machine Learning Modeling and Evaluation</vt:lpstr>
      <vt:lpstr>Model Predictions</vt:lpstr>
      <vt:lpstr>Conclusions and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Profits</dc:title>
  <dc:creator>Bernard</dc:creator>
  <cp:lastModifiedBy>Bernard</cp:lastModifiedBy>
  <cp:revision>2</cp:revision>
  <dcterms:created xsi:type="dcterms:W3CDTF">2021-03-24T22:42:54Z</dcterms:created>
  <dcterms:modified xsi:type="dcterms:W3CDTF">2021-03-25T00:41:45Z</dcterms:modified>
</cp:coreProperties>
</file>